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684" r:id="rId2"/>
  </p:sldMasterIdLst>
  <p:notesMasterIdLst>
    <p:notesMasterId r:id="rId39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2" r:id="rId33"/>
    <p:sldId id="323" r:id="rId34"/>
    <p:sldId id="324" r:id="rId35"/>
    <p:sldId id="326" r:id="rId36"/>
    <p:sldId id="321" r:id="rId37"/>
    <p:sldId id="325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A1066-DE66-48AA-9E7B-1A9BFB464366}" type="datetimeFigureOut">
              <a:rPr lang="nl-NL" smtClean="0"/>
              <a:pPr/>
              <a:t>30-04-2017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9FADD-13E1-425B-8B20-DFB25DB7CC5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41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80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719044-3D23-4F51-805C-56C116B8BDD3}" type="slidenum">
              <a:rPr lang="nl-NL" altLang="nl-NL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nl-NL" alt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56048-C754-4F13-902D-A456197667C3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6929-C00D-4E91-92F0-1BF060E46C2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71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5E0BB-F719-43FD-B95F-FC9E0B1BC118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8150-1946-429A-A5D8-5D3B26284D5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50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5C4FC-D32E-4522-8AC2-6E6D029F85BF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36B28-FCA3-4DD8-964F-4DB51B667BE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65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61BE2-CF59-4319-AAB6-C782CB3892C7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DDDD-53F4-4F01-8FE1-239EF4B33B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993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A5DBC-18D6-4DDB-871C-E964C1B75F9E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D70F-ED9D-428E-AFE9-33D8238868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95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AE9FE-1C1A-4ED2-88B3-A731A6BE6FB7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B010-A1A6-4AF5-BB68-0F9D9BACAE6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09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ED818-1AE6-4EAE-BE9F-CB1B01F43944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4ECF8-BF47-419D-BAB3-A0D67D8B6F1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88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076D3-CC64-411F-B477-D442B5077CF1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7975-CA46-493E-861A-412503B14FE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257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7029B-CF4C-47AE-9C82-EED906934119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5619-910F-4CF5-A89A-4795FE6AD5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32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AC5AB-49B8-43AE-9886-BCEFA789F625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5D206-24A6-47DE-B291-7F3E1E3593C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05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21B05-F26F-472D-A132-974FA2CD75FF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58E6E-9450-46E9-9D14-BEC3C7F1FC3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39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5B71B-90E3-44DD-8CFC-FBEF70185988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6401E-D0B9-45BB-BBE1-F35175C6DA6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839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00B26-5165-4120-A7E6-B498559B998D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8C296-018E-4D3F-A4C0-1E359FC670E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994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8ADA8-58D3-468E-85C8-0128C099E6AA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A1613-7170-4739-B695-D761AF5CB9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9939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A4FFC-CAEC-4E50-93D8-3978C7AF08AE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D30BF-3028-41FB-AAD8-5633E10AFF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55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9E9EB-69FC-47A6-A41C-C7A9BF1AA073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1005-9D18-4EB6-B034-2E956BFE1EB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8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53172-06E0-4047-8A7E-DEE40AD40987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5748B-F1D1-45E0-9C45-AD2F32065D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69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F00CB-9926-46E1-9F61-DCCE06C1E8DE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CC353-BC95-4565-8B15-E98B8BF0F17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643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69B90-8CC7-4ED4-96CD-8C269C61F660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B9A33-2DE0-4836-A9FD-3BFB9C34450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479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69A71-F9CC-4590-B615-587E0F033F49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09B7-629D-4714-9406-E55EE50CCA6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47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40CB8-C281-48F6-BA00-2FB23C12EB88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A8978-9C16-4F75-95D5-F0CF9B6FABD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57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4A0FC-7B7A-4300-971F-8E4321770A3B}" type="datetimeFigureOut">
              <a:rPr lang="nl-NL" altLang="nl-NL"/>
              <a:pPr/>
              <a:t>30-04-2017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7EDF-6BB8-46AC-868C-6BC57635BE6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828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7CD3350-A421-4E80-A7C1-0F5D15CCADC3}" type="datetimeFigureOut">
              <a:rPr lang="nl-NL" altLang="nl-NL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30-04-2017</a:t>
            </a:fld>
            <a:endParaRPr lang="nl-NL" altLang="nl-NL" smtClean="0">
              <a:ea typeface="MS PGothic" pitchFamily="34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NL" altLang="nl-NL" smtClean="0">
              <a:ea typeface="MS PGothic" pitchFamily="34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F0EFE2B-7BBC-473D-AA0B-FF9D0FCDF868}" type="slidenum">
              <a:rPr lang="nl-NL" altLang="nl-NL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500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FFDB64D-FCCE-48C1-8447-4F3309D0323A}" type="datetimeFigureOut">
              <a:rPr lang="nl-NL" altLang="nl-NL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30-04-2017</a:t>
            </a:fld>
            <a:endParaRPr lang="nl-NL" altLang="nl-NL">
              <a:ea typeface="MS PGothic" pitchFamily="34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ea typeface="MS PGothic" pitchFamily="34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A0CD279-C00D-43AC-B94F-D901CBC6629C}" type="slidenum">
              <a:rPr lang="nl-NL" altLang="nl-NL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83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Afbeelding 3" descr="CT_BACKGROUN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263"/>
            <a:ext cx="3454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816100" y="3429000"/>
            <a:ext cx="60071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dirty="0" smtClean="0">
                <a:solidFill>
                  <a:prstClr val="black"/>
                </a:solidFill>
                <a:ea typeface="MS PGothic" pitchFamily="34" charset="-128"/>
              </a:rPr>
              <a:t>Van strijd naar dromen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prstClr val="black"/>
                </a:solidFill>
                <a:ea typeface="MS PGothic" pitchFamily="34" charset="-128"/>
              </a:rPr>
              <a:t>Ervaringsverhaal over zelfregie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prstClr val="black"/>
              </a:solidFill>
              <a:ea typeface="MS PGothic" pitchFamily="34" charset="-128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prstClr val="black"/>
                </a:solidFill>
                <a:ea typeface="MS PGothic" pitchFamily="34" charset="-128"/>
              </a:rPr>
              <a:t>Klazine Tuinier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prstClr val="black"/>
              </a:solidFill>
              <a:ea typeface="MS PGothic" pitchFamily="34" charset="-128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solidFill>
                  <a:prstClr val="black"/>
                </a:solidFill>
                <a:ea typeface="MS PGothic" pitchFamily="34" charset="-128"/>
              </a:rPr>
              <a:t>							Utrecht, 10 maart 2017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2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202160" cy="2202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Gevoelloos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6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202160" cy="2202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Aanpassen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1800" y="2420888"/>
            <a:ext cx="3660427" cy="18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0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3848" y="2060848"/>
            <a:ext cx="2718792" cy="27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6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202160" cy="2202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Vertrouwen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3808" y="2204864"/>
            <a:ext cx="3685951" cy="24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19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202160" cy="220216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3808" y="2276872"/>
            <a:ext cx="3632423" cy="21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202160" cy="2202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Herstel 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15816" y="2204864"/>
            <a:ext cx="3623468" cy="23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04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202160" cy="220216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3848" y="2348880"/>
            <a:ext cx="3002632" cy="2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7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242"/>
          <a:stretch/>
        </p:blipFill>
        <p:spPr>
          <a:xfrm>
            <a:off x="3500437" y="2357438"/>
            <a:ext cx="2143125" cy="19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0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31840" y="2276872"/>
            <a:ext cx="3033687" cy="22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0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03648" y="1280939"/>
            <a:ext cx="2934816" cy="220111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88024" y="3482051"/>
            <a:ext cx="2466975" cy="18478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88024" y="98072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Zelf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		Regie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0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50350" y="2096673"/>
            <a:ext cx="3843300" cy="2562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2" name="Tekstvak 1"/>
          <p:cNvSpPr txBox="1"/>
          <p:nvPr/>
        </p:nvSpPr>
        <p:spPr>
          <a:xfrm>
            <a:off x="2123728" y="8367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Zelfregie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60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1800" y="2348880"/>
            <a:ext cx="3680618" cy="22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0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405"/>
          <a:stretch/>
        </p:blipFill>
        <p:spPr>
          <a:xfrm>
            <a:off x="2699792" y="2181525"/>
            <a:ext cx="3259236" cy="21593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43808" y="15567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Jezelf waarnemen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87824" y="2348880"/>
            <a:ext cx="3095600" cy="21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1163" y="597642"/>
            <a:ext cx="8021673" cy="56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15816" y="1844824"/>
            <a:ext cx="393437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87824" y="2348880"/>
            <a:ext cx="3109887" cy="206948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Doen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Trainen 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3808" y="2348880"/>
            <a:ext cx="3486495" cy="23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Valkuil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39752" y="2492896"/>
            <a:ext cx="4529133" cy="1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63923" y="404664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Tegen jezelf praten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57603" y="1149233"/>
            <a:ext cx="2671737" cy="40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Jezelf accepteren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2435522" cy="28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52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75856" y="1988840"/>
            <a:ext cx="2727746" cy="27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242287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Ondersteunen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87824" y="2276872"/>
            <a:ext cx="3618815" cy="19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748186" y="173724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Een duwtje in de goede richting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3808" y="2132856"/>
            <a:ext cx="3337148" cy="25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Keuzes maken 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649"/>
          <a:stretch/>
        </p:blipFill>
        <p:spPr>
          <a:xfrm>
            <a:off x="3347864" y="1988841"/>
            <a:ext cx="2545630" cy="24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35696" y="1374061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	Vertrouwen</a:t>
            </a:r>
          </a:p>
          <a:p>
            <a:r>
              <a:rPr lang="nl-NL" dirty="0"/>
              <a:t>2.	Spreek oprecht vertrouwen uit dat herstel </a:t>
            </a:r>
            <a:r>
              <a:rPr lang="nl-NL" dirty="0" smtClean="0"/>
              <a:t>	mogelijk </a:t>
            </a:r>
            <a:r>
              <a:rPr lang="nl-NL" dirty="0"/>
              <a:t>is</a:t>
            </a:r>
          </a:p>
          <a:p>
            <a:r>
              <a:rPr lang="nl-NL" dirty="0"/>
              <a:t>3. 	Steun de ontwikkeling van het ‘zelf</a:t>
            </a:r>
            <a:r>
              <a:rPr lang="nl-NL" dirty="0" smtClean="0"/>
              <a:t>’</a:t>
            </a:r>
            <a:endParaRPr lang="nl-NL" dirty="0"/>
          </a:p>
          <a:p>
            <a:r>
              <a:rPr lang="nl-NL" dirty="0"/>
              <a:t>4.	Wees niet bang voor conflicten</a:t>
            </a:r>
          </a:p>
          <a:p>
            <a:r>
              <a:rPr lang="nl-NL" dirty="0"/>
              <a:t>5.	Ga </a:t>
            </a:r>
            <a:r>
              <a:rPr lang="nl-NL" dirty="0" smtClean="0"/>
              <a:t>doen</a:t>
            </a:r>
            <a:endParaRPr lang="nl-NL" dirty="0"/>
          </a:p>
          <a:p>
            <a:r>
              <a:rPr lang="nl-NL" dirty="0"/>
              <a:t>6. 	Neem de </a:t>
            </a:r>
            <a:r>
              <a:rPr lang="nl-NL" dirty="0" smtClean="0"/>
              <a:t>tijd</a:t>
            </a:r>
            <a:endParaRPr lang="nl-NL" dirty="0"/>
          </a:p>
          <a:p>
            <a:r>
              <a:rPr lang="nl-NL" dirty="0"/>
              <a:t>7.	Ondersteun</a:t>
            </a:r>
          </a:p>
          <a:p>
            <a:r>
              <a:rPr lang="nl-NL" dirty="0"/>
              <a:t>8.	Geef af en toe een duwtje in de goede </a:t>
            </a:r>
            <a:r>
              <a:rPr lang="nl-NL" dirty="0" smtClean="0"/>
              <a:t>	richting</a:t>
            </a:r>
            <a:endParaRPr lang="nl-NL" dirty="0"/>
          </a:p>
          <a:p>
            <a:r>
              <a:rPr lang="nl-NL" dirty="0"/>
              <a:t>9. 	Laat mensen keuzes </a:t>
            </a:r>
            <a:r>
              <a:rPr lang="nl-NL" dirty="0" smtClean="0"/>
              <a:t>maken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3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987824" y="1741458"/>
            <a:ext cx="310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59832" y="2204864"/>
            <a:ext cx="3412825" cy="23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kstvak 2"/>
          <p:cNvSpPr txBox="1">
            <a:spLocks noChangeArrowheads="1"/>
          </p:cNvSpPr>
          <p:nvPr/>
        </p:nvSpPr>
        <p:spPr bwMode="auto">
          <a:xfrm>
            <a:off x="825500" y="3632200"/>
            <a:ext cx="787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prstClr val="black"/>
                </a:solidFill>
                <a:latin typeface="Trebuchet MS" pitchFamily="34" charset="0"/>
              </a:rPr>
              <a:t>Bedankt voor het luisteren!</a:t>
            </a:r>
            <a:endParaRPr lang="nl-NL" altLang="nl-NL" sz="1800">
              <a:solidFill>
                <a:prstClr val="black"/>
              </a:solidFill>
            </a:endParaRPr>
          </a:p>
        </p:txBody>
      </p:sp>
      <p:pic>
        <p:nvPicPr>
          <p:cNvPr id="109570" name="Afbeelding 6" descr="HT_PPT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0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27784" y="2060847"/>
            <a:ext cx="4443059" cy="252820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627784" y="9087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Dromen…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1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27784" y="9087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31840" y="2276872"/>
            <a:ext cx="3033687" cy="22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1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55775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Hard 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00436" y="23866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9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4723" y="1972829"/>
            <a:ext cx="2569443" cy="26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2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59832" y="2198779"/>
            <a:ext cx="3312368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1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Afbeelding 3" descr="CT_BACKGROU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kstvak 8"/>
          <p:cNvSpPr txBox="1">
            <a:spLocks noChangeArrowheads="1"/>
          </p:cNvSpPr>
          <p:nvPr/>
        </p:nvSpPr>
        <p:spPr bwMode="auto">
          <a:xfrm>
            <a:off x="673100" y="5164138"/>
            <a:ext cx="847090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800" b="1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8704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175375"/>
            <a:ext cx="1457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3848" y="2060848"/>
            <a:ext cx="2718792" cy="27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1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186</Words>
  <Application>Microsoft Macintosh PowerPoint</Application>
  <PresentationFormat>Diavoorstelling (4:3)</PresentationFormat>
  <Paragraphs>95</Paragraphs>
  <Slides>36</Slides>
  <Notes>34</Notes>
  <HiddenSlides>0</HiddenSlides>
  <MMClips>0</MMClips>
  <ScaleCrop>false</ScaleCrop>
  <HeadingPairs>
    <vt:vector size="4" baseType="variant">
      <vt:variant>
        <vt:lpstr>Ontwerpsjabloon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38" baseType="lpstr">
      <vt:lpstr>Office-thema</vt:lpstr>
      <vt:lpstr>1_Office-thema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Zelfregie</dc:title>
  <dc:creator>School HZ</dc:creator>
  <cp:lastModifiedBy>Karin Bonouvrie</cp:lastModifiedBy>
  <cp:revision>13</cp:revision>
  <dcterms:created xsi:type="dcterms:W3CDTF">2017-04-30T19:32:59Z</dcterms:created>
  <dcterms:modified xsi:type="dcterms:W3CDTF">2017-04-30T19:34:28Z</dcterms:modified>
</cp:coreProperties>
</file>