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7" r:id="rId3"/>
    <p:sldId id="312" r:id="rId4"/>
    <p:sldId id="340" r:id="rId5"/>
    <p:sldId id="313" r:id="rId6"/>
    <p:sldId id="314" r:id="rId7"/>
    <p:sldId id="323" r:id="rId8"/>
    <p:sldId id="341" r:id="rId9"/>
    <p:sldId id="331" r:id="rId10"/>
    <p:sldId id="332" r:id="rId11"/>
    <p:sldId id="315" r:id="rId12"/>
    <p:sldId id="342" r:id="rId13"/>
    <p:sldId id="343" r:id="rId14"/>
    <p:sldId id="335" r:id="rId15"/>
    <p:sldId id="338" r:id="rId16"/>
    <p:sldId id="327" r:id="rId17"/>
    <p:sldId id="330" r:id="rId18"/>
    <p:sldId id="329" r:id="rId19"/>
    <p:sldId id="334" r:id="rId20"/>
    <p:sldId id="324" r:id="rId21"/>
    <p:sldId id="336" r:id="rId22"/>
    <p:sldId id="31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ike van Vugt" initials="MvV" lastIdx="2" clrIdx="0">
    <p:extLst>
      <p:ext uri="{19B8F6BF-5375-455C-9EA6-DF929625EA0E}">
        <p15:presenceInfo xmlns:p15="http://schemas.microsoft.com/office/powerpoint/2012/main" userId="S-1-5-21-319232059-191956947-313073093-14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7042" autoAdjust="0"/>
  </p:normalViewPr>
  <p:slideViewPr>
    <p:cSldViewPr snapToGrid="0">
      <p:cViewPr varScale="1">
        <p:scale>
          <a:sx n="107" d="100"/>
          <a:sy n="107" d="100"/>
        </p:scale>
        <p:origin x="1256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Deskundigheid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somatiek gem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facts2017deelAdeelB!$Z$1:$Z$2</c:f>
              <c:strCache>
                <c:ptCount val="2"/>
                <c:pt idx="0">
                  <c:v>9 deskh somatiek</c:v>
                </c:pt>
                <c:pt idx="1">
                  <c:v>gem score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facts2017deelAdeelB!$Y$3:$Y$7</c:f>
              <c:strCache>
                <c:ptCount val="5"/>
                <c:pt idx="0">
                  <c:v>2017 (n=36)</c:v>
                </c:pt>
                <c:pt idx="1">
                  <c:v>2018 (n=51)</c:v>
                </c:pt>
                <c:pt idx="2">
                  <c:v>2019 (n=37)</c:v>
                </c:pt>
                <c:pt idx="3">
                  <c:v>2020 (n=35)</c:v>
                </c:pt>
                <c:pt idx="4">
                  <c:v>2021 (n=52)</c:v>
                </c:pt>
              </c:strCache>
            </c:strRef>
          </c:cat>
          <c:val>
            <c:numRef>
              <c:f>facts2017deelAdeelB!$Z$3:$Z$7</c:f>
              <c:numCache>
                <c:formatCode>General</c:formatCode>
                <c:ptCount val="5"/>
                <c:pt idx="0">
                  <c:v>3.2</c:v>
                </c:pt>
                <c:pt idx="1">
                  <c:v>3.5</c:v>
                </c:pt>
                <c:pt idx="2">
                  <c:v>3.6</c:v>
                </c:pt>
                <c:pt idx="3">
                  <c:v>3.8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E-47DB-B9D6-FE87F4B01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08297487"/>
        <c:axId val="1122022639"/>
      </c:lineChart>
      <c:catAx>
        <c:axId val="120829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2022639"/>
        <c:crosses val="autoZero"/>
        <c:auto val="1"/>
        <c:lblAlgn val="ctr"/>
        <c:lblOffset val="100"/>
        <c:noMultiLvlLbl val="0"/>
      </c:catAx>
      <c:valAx>
        <c:axId val="1122022639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08297487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>
                <a:solidFill>
                  <a:schemeClr val="bg2">
                    <a:lumMod val="10000"/>
                  </a:schemeClr>
                </a:solidFill>
              </a:rPr>
              <a:t>Deskundigheid</a:t>
            </a:r>
            <a:r>
              <a:rPr lang="de-DE" baseline="0" dirty="0">
                <a:solidFill>
                  <a:schemeClr val="bg2">
                    <a:lumMod val="10000"/>
                  </a:schemeClr>
                </a:solidFill>
              </a:rPr>
              <a:t> LVB 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</a:rPr>
              <a:t>gem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 score</a:t>
            </a:r>
          </a:p>
        </c:rich>
      </c:tx>
      <c:layout>
        <c:manualLayout>
          <c:xMode val="edge"/>
          <c:yMode val="edge"/>
          <c:x val="0.28500132632348973"/>
          <c:y val="4.5328974137500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facts2017deelAdeelB!$AF$1:$AF$2</c:f>
              <c:strCache>
                <c:ptCount val="2"/>
                <c:pt idx="0">
                  <c:v>11 deskh lvb</c:v>
                </c:pt>
                <c:pt idx="1">
                  <c:v>gem score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facts2017deelAdeelB!$AE$3:$AE$7</c:f>
              <c:strCache>
                <c:ptCount val="5"/>
                <c:pt idx="0">
                  <c:v>2017 (n=36)</c:v>
                </c:pt>
                <c:pt idx="1">
                  <c:v>2018 (n=51)</c:v>
                </c:pt>
                <c:pt idx="2">
                  <c:v>2019 (n=37)</c:v>
                </c:pt>
                <c:pt idx="3">
                  <c:v>2020 (n=35)</c:v>
                </c:pt>
                <c:pt idx="4">
                  <c:v>2021 (n=52)</c:v>
                </c:pt>
              </c:strCache>
            </c:strRef>
          </c:cat>
          <c:val>
            <c:numRef>
              <c:f>facts2017deelAdeelB!$AF$3:$AF$7</c:f>
              <c:numCache>
                <c:formatCode>General</c:formatCode>
                <c:ptCount val="5"/>
                <c:pt idx="0">
                  <c:v>2.1</c:v>
                </c:pt>
                <c:pt idx="1">
                  <c:v>2.4</c:v>
                </c:pt>
                <c:pt idx="2">
                  <c:v>3.1</c:v>
                </c:pt>
                <c:pt idx="3">
                  <c:v>3.4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17-4B12-B70F-AECBD3DE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02515519"/>
        <c:axId val="1122024303"/>
      </c:lineChart>
      <c:catAx>
        <c:axId val="12025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2024303"/>
        <c:crosses val="autoZero"/>
        <c:auto val="1"/>
        <c:lblAlgn val="ctr"/>
        <c:lblOffset val="100"/>
        <c:noMultiLvlLbl val="0"/>
      </c:catAx>
      <c:valAx>
        <c:axId val="1122024303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025155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Outreach  gem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3.141304347826087E-2"/>
          <c:y val="0.13492240813254039"/>
          <c:w val="0.95530193236714978"/>
          <c:h val="0.77463954593454576"/>
        </c:manualLayout>
      </c:layout>
      <c:lineChart>
        <c:grouping val="standard"/>
        <c:varyColors val="0"/>
        <c:ser>
          <c:idx val="0"/>
          <c:order val="0"/>
          <c:tx>
            <c:strRef>
              <c:f>facts2017deelAdeelB!$AU$1:$AU$2</c:f>
              <c:strCache>
                <c:ptCount val="2"/>
                <c:pt idx="0">
                  <c:v>16 outreach </c:v>
                </c:pt>
                <c:pt idx="1">
                  <c:v>gem score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facts2017deelAdeelB!$AT$3:$AT$7</c:f>
              <c:strCache>
                <c:ptCount val="5"/>
                <c:pt idx="0">
                  <c:v>2017 (n=36)</c:v>
                </c:pt>
                <c:pt idx="1">
                  <c:v>2018 (n=51)</c:v>
                </c:pt>
                <c:pt idx="2">
                  <c:v>2019 (n=37)</c:v>
                </c:pt>
                <c:pt idx="3">
                  <c:v>2020 (n=35)</c:v>
                </c:pt>
                <c:pt idx="4">
                  <c:v>2021 (n=52)</c:v>
                </c:pt>
              </c:strCache>
            </c:strRef>
          </c:cat>
          <c:val>
            <c:numRef>
              <c:f>facts2017deelAdeelB!$AU$3:$AU$7</c:f>
              <c:numCache>
                <c:formatCode>General</c:formatCode>
                <c:ptCount val="5"/>
                <c:pt idx="0">
                  <c:v>3.3</c:v>
                </c:pt>
                <c:pt idx="1">
                  <c:v>3.2</c:v>
                </c:pt>
                <c:pt idx="2">
                  <c:v>3.2</c:v>
                </c:pt>
                <c:pt idx="3">
                  <c:v>3.6</c:v>
                </c:pt>
                <c:pt idx="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B8-4095-B2DC-C91B173E8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113017919"/>
        <c:axId val="507355663"/>
      </c:lineChart>
      <c:catAx>
        <c:axId val="111301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7355663"/>
        <c:crosses val="autoZero"/>
        <c:auto val="1"/>
        <c:lblAlgn val="ctr"/>
        <c:lblOffset val="100"/>
        <c:noMultiLvlLbl val="0"/>
      </c:catAx>
      <c:valAx>
        <c:axId val="507355663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130179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0" dirty="0">
                <a:solidFill>
                  <a:schemeClr val="bg2">
                    <a:lumMod val="10000"/>
                  </a:schemeClr>
                </a:solidFill>
              </a:rPr>
              <a:t>% cliënten met BOPZ/</a:t>
            </a:r>
            <a:r>
              <a:rPr lang="nl-NL" b="0" dirty="0" err="1">
                <a:solidFill>
                  <a:schemeClr val="bg2">
                    <a:lumMod val="10000"/>
                  </a:schemeClr>
                </a:solidFill>
              </a:rPr>
              <a:t>WvGGz</a:t>
            </a:r>
            <a:endParaRPr lang="nl-NL" b="0" dirty="0">
              <a:solidFill>
                <a:schemeClr val="bg2">
                  <a:lumMod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3.8823377470476914E-2"/>
          <c:y val="0.1521576368534609"/>
          <c:w val="0.9348430367215782"/>
          <c:h val="0.7527568610651399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achtergrondinfo!$A$80:$A$84</c:f>
              <c:strCache>
                <c:ptCount val="5"/>
                <c:pt idx="0">
                  <c:v>2017 (n=33)</c:v>
                </c:pt>
                <c:pt idx="1">
                  <c:v>2018 (n=48)</c:v>
                </c:pt>
                <c:pt idx="2">
                  <c:v>2019 (n=35)</c:v>
                </c:pt>
                <c:pt idx="3">
                  <c:v>2020 (n=34)</c:v>
                </c:pt>
                <c:pt idx="4">
                  <c:v>2021 (n=49)</c:v>
                </c:pt>
              </c:strCache>
            </c:strRef>
          </c:cat>
          <c:val>
            <c:numRef>
              <c:f>achtergrondinfo!$B$80:$B$84</c:f>
              <c:numCache>
                <c:formatCode>General</c:formatCode>
                <c:ptCount val="5"/>
                <c:pt idx="0">
                  <c:v>6.9</c:v>
                </c:pt>
                <c:pt idx="1">
                  <c:v>10.3</c:v>
                </c:pt>
                <c:pt idx="2">
                  <c:v>8.6999999999999993</c:v>
                </c:pt>
                <c:pt idx="3">
                  <c:v>8.1999999999999993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EA-434B-BC6D-9C71078F7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1420832"/>
        <c:axId val="891423328"/>
      </c:lineChart>
      <c:catAx>
        <c:axId val="8914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91423328"/>
        <c:crosses val="autoZero"/>
        <c:auto val="1"/>
        <c:lblAlgn val="ctr"/>
        <c:lblOffset val="100"/>
        <c:noMultiLvlLbl val="0"/>
      </c:catAx>
      <c:valAx>
        <c:axId val="89142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914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4BEFA-62BF-4705-86D4-F321431026B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5150A04-0BED-47C5-A53C-9B6152239F2B}">
      <dgm:prSet/>
      <dgm:spPr/>
      <dgm:t>
        <a:bodyPr/>
        <a:lstStyle/>
        <a:p>
          <a:pPr>
            <a:defRPr cap="all"/>
          </a:pPr>
          <a:r>
            <a:rPr lang="nl-NL" b="1" dirty="0"/>
            <a:t>Audits met de </a:t>
          </a:r>
          <a:r>
            <a:rPr lang="nl-NL" b="1" dirty="0" err="1"/>
            <a:t>FACTs</a:t>
          </a:r>
          <a:r>
            <a:rPr lang="nl-NL" b="1" dirty="0"/>
            <a:t> 2017: </a:t>
          </a:r>
          <a:r>
            <a:rPr lang="nl-NL" dirty="0"/>
            <a:t>audits uitgevoerd jan 2017-dec 2021</a:t>
          </a:r>
          <a:endParaRPr lang="en-US" dirty="0"/>
        </a:p>
      </dgm:t>
    </dgm:pt>
    <dgm:pt modelId="{EA4B8EF1-25BA-4E72-897B-994B69D96E60}" type="parTrans" cxnId="{6CE95F11-E13D-403B-8437-8479D6CAB9C4}">
      <dgm:prSet/>
      <dgm:spPr/>
      <dgm:t>
        <a:bodyPr/>
        <a:lstStyle/>
        <a:p>
          <a:endParaRPr lang="en-US"/>
        </a:p>
      </dgm:t>
    </dgm:pt>
    <dgm:pt modelId="{E5908450-E0B1-4E22-9A44-C9CF66998D1C}" type="sibTrans" cxnId="{6CE95F11-E13D-403B-8437-8479D6CAB9C4}">
      <dgm:prSet/>
      <dgm:spPr/>
      <dgm:t>
        <a:bodyPr/>
        <a:lstStyle/>
        <a:p>
          <a:endParaRPr lang="en-US"/>
        </a:p>
      </dgm:t>
    </dgm:pt>
    <dgm:pt modelId="{F14E561D-784C-453F-BEAC-E1D7FCA950F3}">
      <dgm:prSet/>
      <dgm:spPr/>
      <dgm:t>
        <a:bodyPr/>
        <a:lstStyle/>
        <a:p>
          <a:pPr>
            <a:defRPr cap="all"/>
          </a:pPr>
          <a:r>
            <a:rPr lang="nl-NL" b="1" dirty="0"/>
            <a:t>Analyse van de scores </a:t>
          </a:r>
          <a:endParaRPr lang="en-US" b="1" dirty="0"/>
        </a:p>
      </dgm:t>
    </dgm:pt>
    <dgm:pt modelId="{7DF55DCA-ACB7-433B-A361-C08E4A335CE9}" type="parTrans" cxnId="{4B6FF546-325B-4A3D-8E0B-61971BC2D275}">
      <dgm:prSet/>
      <dgm:spPr/>
      <dgm:t>
        <a:bodyPr/>
        <a:lstStyle/>
        <a:p>
          <a:endParaRPr lang="en-US"/>
        </a:p>
      </dgm:t>
    </dgm:pt>
    <dgm:pt modelId="{95FB57FF-FA4A-4B4F-A1F7-A10A3295E33B}" type="sibTrans" cxnId="{4B6FF546-325B-4A3D-8E0B-61971BC2D275}">
      <dgm:prSet/>
      <dgm:spPr/>
      <dgm:t>
        <a:bodyPr/>
        <a:lstStyle/>
        <a:p>
          <a:endParaRPr lang="en-US"/>
        </a:p>
      </dgm:t>
    </dgm:pt>
    <dgm:pt modelId="{8E683BB2-D256-4ED0-9B7E-923501C6D44A}">
      <dgm:prSet/>
      <dgm:spPr/>
      <dgm:t>
        <a:bodyPr/>
        <a:lstStyle/>
        <a:p>
          <a:pPr>
            <a:defRPr cap="all"/>
          </a:pPr>
          <a:r>
            <a:rPr lang="nl-NL" b="1" dirty="0"/>
            <a:t>Achtergrondinformatielijst</a:t>
          </a:r>
          <a:r>
            <a:rPr lang="nl-NL" dirty="0"/>
            <a:t> gegevens 2009-dec 2021</a:t>
          </a:r>
          <a:endParaRPr lang="en-US" dirty="0"/>
        </a:p>
      </dgm:t>
    </dgm:pt>
    <dgm:pt modelId="{BD8BBCB6-17C3-4891-AC7C-5D17A41032F6}" type="parTrans" cxnId="{FA50017C-89C6-45F0-B6BC-236DD1F111F0}">
      <dgm:prSet/>
      <dgm:spPr/>
      <dgm:t>
        <a:bodyPr/>
        <a:lstStyle/>
        <a:p>
          <a:endParaRPr lang="en-US"/>
        </a:p>
      </dgm:t>
    </dgm:pt>
    <dgm:pt modelId="{651CCDE4-B04F-4811-BFB5-6A1BBF636386}" type="sibTrans" cxnId="{FA50017C-89C6-45F0-B6BC-236DD1F111F0}">
      <dgm:prSet/>
      <dgm:spPr/>
      <dgm:t>
        <a:bodyPr/>
        <a:lstStyle/>
        <a:p>
          <a:endParaRPr lang="en-US"/>
        </a:p>
      </dgm:t>
    </dgm:pt>
    <dgm:pt modelId="{88DFA711-DAC3-4431-8D20-7BCB3E2EA4DF}" type="pres">
      <dgm:prSet presAssocID="{1804BEFA-62BF-4705-86D4-F321431026BF}" presName="root" presStyleCnt="0">
        <dgm:presLayoutVars>
          <dgm:dir/>
          <dgm:resizeHandles val="exact"/>
        </dgm:presLayoutVars>
      </dgm:prSet>
      <dgm:spPr/>
    </dgm:pt>
    <dgm:pt modelId="{27B63F67-FF0F-4DBC-9738-CBA23BC93CEC}" type="pres">
      <dgm:prSet presAssocID="{B5150A04-0BED-47C5-A53C-9B6152239F2B}" presName="compNode" presStyleCnt="0"/>
      <dgm:spPr/>
    </dgm:pt>
    <dgm:pt modelId="{625053C7-8D32-41DE-987B-17BED3618AE3}" type="pres">
      <dgm:prSet presAssocID="{B5150A04-0BED-47C5-A53C-9B6152239F2B}" presName="iconBgRect" presStyleLbl="bgShp" presStyleIdx="0" presStyleCnt="3"/>
      <dgm:spPr/>
    </dgm:pt>
    <dgm:pt modelId="{42BF1897-1A5A-483C-A015-5F07E73D0676}" type="pres">
      <dgm:prSet presAssocID="{B5150A04-0BED-47C5-A53C-9B6152239F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DB44D2E-64D6-4422-80B2-BF58C601F6EB}" type="pres">
      <dgm:prSet presAssocID="{B5150A04-0BED-47C5-A53C-9B6152239F2B}" presName="spaceRect" presStyleCnt="0"/>
      <dgm:spPr/>
    </dgm:pt>
    <dgm:pt modelId="{76EE6192-6374-42C8-96FF-F0F005EB7557}" type="pres">
      <dgm:prSet presAssocID="{B5150A04-0BED-47C5-A53C-9B6152239F2B}" presName="textRect" presStyleLbl="revTx" presStyleIdx="0" presStyleCnt="3">
        <dgm:presLayoutVars>
          <dgm:chMax val="1"/>
          <dgm:chPref val="1"/>
        </dgm:presLayoutVars>
      </dgm:prSet>
      <dgm:spPr/>
    </dgm:pt>
    <dgm:pt modelId="{A5CCE45B-265B-4CA5-B6C3-B8444E812675}" type="pres">
      <dgm:prSet presAssocID="{E5908450-E0B1-4E22-9A44-C9CF66998D1C}" presName="sibTrans" presStyleCnt="0"/>
      <dgm:spPr/>
    </dgm:pt>
    <dgm:pt modelId="{B14AB6B1-C193-43CE-86D7-155498528F13}" type="pres">
      <dgm:prSet presAssocID="{F14E561D-784C-453F-BEAC-E1D7FCA950F3}" presName="compNode" presStyleCnt="0"/>
      <dgm:spPr/>
    </dgm:pt>
    <dgm:pt modelId="{45DAF41B-6964-44AA-A1A0-7B87CE8166B7}" type="pres">
      <dgm:prSet presAssocID="{F14E561D-784C-453F-BEAC-E1D7FCA950F3}" presName="iconBgRect" presStyleLbl="bgShp" presStyleIdx="1" presStyleCnt="3"/>
      <dgm:spPr/>
    </dgm:pt>
    <dgm:pt modelId="{645DA103-31C4-44A6-8F3C-F7500F3F584E}" type="pres">
      <dgm:prSet presAssocID="{F14E561D-784C-453F-BEAC-E1D7FCA950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690F1F2-BD65-4901-9203-06BA0B0AF357}" type="pres">
      <dgm:prSet presAssocID="{F14E561D-784C-453F-BEAC-E1D7FCA950F3}" presName="spaceRect" presStyleCnt="0"/>
      <dgm:spPr/>
    </dgm:pt>
    <dgm:pt modelId="{59CEA25A-A48F-4F34-A30A-6CAD6D27D97A}" type="pres">
      <dgm:prSet presAssocID="{F14E561D-784C-453F-BEAC-E1D7FCA950F3}" presName="textRect" presStyleLbl="revTx" presStyleIdx="1" presStyleCnt="3">
        <dgm:presLayoutVars>
          <dgm:chMax val="1"/>
          <dgm:chPref val="1"/>
        </dgm:presLayoutVars>
      </dgm:prSet>
      <dgm:spPr/>
    </dgm:pt>
    <dgm:pt modelId="{55C71C5E-CF8A-4BC6-BDA9-61EF790383C7}" type="pres">
      <dgm:prSet presAssocID="{95FB57FF-FA4A-4B4F-A1F7-A10A3295E33B}" presName="sibTrans" presStyleCnt="0"/>
      <dgm:spPr/>
    </dgm:pt>
    <dgm:pt modelId="{D8A20A0D-73E0-4B8D-8AB1-B00907601D53}" type="pres">
      <dgm:prSet presAssocID="{8E683BB2-D256-4ED0-9B7E-923501C6D44A}" presName="compNode" presStyleCnt="0"/>
      <dgm:spPr/>
    </dgm:pt>
    <dgm:pt modelId="{C265E554-B305-4AE0-B1EB-A7D52FFACEA6}" type="pres">
      <dgm:prSet presAssocID="{8E683BB2-D256-4ED0-9B7E-923501C6D44A}" presName="iconBgRect" presStyleLbl="bgShp" presStyleIdx="2" presStyleCnt="3"/>
      <dgm:spPr/>
    </dgm:pt>
    <dgm:pt modelId="{06B18DF8-E4A4-418C-A423-61B6AF0A8AC7}" type="pres">
      <dgm:prSet presAssocID="{8E683BB2-D256-4ED0-9B7E-923501C6D4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10A22E9E-B103-436B-AD1B-FC8DF6F3C4AA}" type="pres">
      <dgm:prSet presAssocID="{8E683BB2-D256-4ED0-9B7E-923501C6D44A}" presName="spaceRect" presStyleCnt="0"/>
      <dgm:spPr/>
    </dgm:pt>
    <dgm:pt modelId="{33100601-7B8B-4362-8A85-C1C00190E5DF}" type="pres">
      <dgm:prSet presAssocID="{8E683BB2-D256-4ED0-9B7E-923501C6D44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CE95F11-E13D-403B-8437-8479D6CAB9C4}" srcId="{1804BEFA-62BF-4705-86D4-F321431026BF}" destId="{B5150A04-0BED-47C5-A53C-9B6152239F2B}" srcOrd="0" destOrd="0" parTransId="{EA4B8EF1-25BA-4E72-897B-994B69D96E60}" sibTransId="{E5908450-E0B1-4E22-9A44-C9CF66998D1C}"/>
    <dgm:cxn modelId="{4B6FF546-325B-4A3D-8E0B-61971BC2D275}" srcId="{1804BEFA-62BF-4705-86D4-F321431026BF}" destId="{F14E561D-784C-453F-BEAC-E1D7FCA950F3}" srcOrd="1" destOrd="0" parTransId="{7DF55DCA-ACB7-433B-A361-C08E4A335CE9}" sibTransId="{95FB57FF-FA4A-4B4F-A1F7-A10A3295E33B}"/>
    <dgm:cxn modelId="{FA50017C-89C6-45F0-B6BC-236DD1F111F0}" srcId="{1804BEFA-62BF-4705-86D4-F321431026BF}" destId="{8E683BB2-D256-4ED0-9B7E-923501C6D44A}" srcOrd="2" destOrd="0" parTransId="{BD8BBCB6-17C3-4891-AC7C-5D17A41032F6}" sibTransId="{651CCDE4-B04F-4811-BFB5-6A1BBF636386}"/>
    <dgm:cxn modelId="{1E91E1A5-F447-410B-A839-DCF981D8E155}" type="presOf" srcId="{B5150A04-0BED-47C5-A53C-9B6152239F2B}" destId="{76EE6192-6374-42C8-96FF-F0F005EB7557}" srcOrd="0" destOrd="0" presId="urn:microsoft.com/office/officeart/2018/5/layout/IconCircleLabelList"/>
    <dgm:cxn modelId="{7E923ABA-A4EC-46F9-A2DA-3D9EBC741E51}" type="presOf" srcId="{F14E561D-784C-453F-BEAC-E1D7FCA950F3}" destId="{59CEA25A-A48F-4F34-A30A-6CAD6D27D97A}" srcOrd="0" destOrd="0" presId="urn:microsoft.com/office/officeart/2018/5/layout/IconCircleLabelList"/>
    <dgm:cxn modelId="{A15DD2C8-EE76-47E7-94D0-C1E1747EB746}" type="presOf" srcId="{8E683BB2-D256-4ED0-9B7E-923501C6D44A}" destId="{33100601-7B8B-4362-8A85-C1C00190E5DF}" srcOrd="0" destOrd="0" presId="urn:microsoft.com/office/officeart/2018/5/layout/IconCircleLabelList"/>
    <dgm:cxn modelId="{7437B9E4-C148-473C-93BE-B2EA9FEA0A83}" type="presOf" srcId="{1804BEFA-62BF-4705-86D4-F321431026BF}" destId="{88DFA711-DAC3-4431-8D20-7BCB3E2EA4DF}" srcOrd="0" destOrd="0" presId="urn:microsoft.com/office/officeart/2018/5/layout/IconCircleLabelList"/>
    <dgm:cxn modelId="{5184EC52-2EB4-4FB9-BB84-517E503D0175}" type="presParOf" srcId="{88DFA711-DAC3-4431-8D20-7BCB3E2EA4DF}" destId="{27B63F67-FF0F-4DBC-9738-CBA23BC93CEC}" srcOrd="0" destOrd="0" presId="urn:microsoft.com/office/officeart/2018/5/layout/IconCircleLabelList"/>
    <dgm:cxn modelId="{59A48688-B9B4-4A5B-9855-A61EB67B8E4C}" type="presParOf" srcId="{27B63F67-FF0F-4DBC-9738-CBA23BC93CEC}" destId="{625053C7-8D32-41DE-987B-17BED3618AE3}" srcOrd="0" destOrd="0" presId="urn:microsoft.com/office/officeart/2018/5/layout/IconCircleLabelList"/>
    <dgm:cxn modelId="{41149BEA-A381-45D8-B1EA-92CF4C6209B8}" type="presParOf" srcId="{27B63F67-FF0F-4DBC-9738-CBA23BC93CEC}" destId="{42BF1897-1A5A-483C-A015-5F07E73D0676}" srcOrd="1" destOrd="0" presId="urn:microsoft.com/office/officeart/2018/5/layout/IconCircleLabelList"/>
    <dgm:cxn modelId="{A65A2F9F-AB67-4E5D-8990-A8BDF2C50B20}" type="presParOf" srcId="{27B63F67-FF0F-4DBC-9738-CBA23BC93CEC}" destId="{9DB44D2E-64D6-4422-80B2-BF58C601F6EB}" srcOrd="2" destOrd="0" presId="urn:microsoft.com/office/officeart/2018/5/layout/IconCircleLabelList"/>
    <dgm:cxn modelId="{727D0A7F-9759-4A51-8473-03EDBB3D9BF9}" type="presParOf" srcId="{27B63F67-FF0F-4DBC-9738-CBA23BC93CEC}" destId="{76EE6192-6374-42C8-96FF-F0F005EB7557}" srcOrd="3" destOrd="0" presId="urn:microsoft.com/office/officeart/2018/5/layout/IconCircleLabelList"/>
    <dgm:cxn modelId="{40503BC4-AF9D-4870-81E6-38B2FC066512}" type="presParOf" srcId="{88DFA711-DAC3-4431-8D20-7BCB3E2EA4DF}" destId="{A5CCE45B-265B-4CA5-B6C3-B8444E812675}" srcOrd="1" destOrd="0" presId="urn:microsoft.com/office/officeart/2018/5/layout/IconCircleLabelList"/>
    <dgm:cxn modelId="{88ADF541-2862-450B-8393-C6FD593D5541}" type="presParOf" srcId="{88DFA711-DAC3-4431-8D20-7BCB3E2EA4DF}" destId="{B14AB6B1-C193-43CE-86D7-155498528F13}" srcOrd="2" destOrd="0" presId="urn:microsoft.com/office/officeart/2018/5/layout/IconCircleLabelList"/>
    <dgm:cxn modelId="{02707ADA-E102-4C2B-82C3-9EC85CCE64C1}" type="presParOf" srcId="{B14AB6B1-C193-43CE-86D7-155498528F13}" destId="{45DAF41B-6964-44AA-A1A0-7B87CE8166B7}" srcOrd="0" destOrd="0" presId="urn:microsoft.com/office/officeart/2018/5/layout/IconCircleLabelList"/>
    <dgm:cxn modelId="{B5DE6B0D-0B84-4810-BF11-EA708CB52B8D}" type="presParOf" srcId="{B14AB6B1-C193-43CE-86D7-155498528F13}" destId="{645DA103-31C4-44A6-8F3C-F7500F3F584E}" srcOrd="1" destOrd="0" presId="urn:microsoft.com/office/officeart/2018/5/layout/IconCircleLabelList"/>
    <dgm:cxn modelId="{FB9685DC-58AC-4B65-86C6-922290FD1B18}" type="presParOf" srcId="{B14AB6B1-C193-43CE-86D7-155498528F13}" destId="{4690F1F2-BD65-4901-9203-06BA0B0AF357}" srcOrd="2" destOrd="0" presId="urn:microsoft.com/office/officeart/2018/5/layout/IconCircleLabelList"/>
    <dgm:cxn modelId="{3547CEAF-FAAF-4E87-AAEB-BBAC778EAF58}" type="presParOf" srcId="{B14AB6B1-C193-43CE-86D7-155498528F13}" destId="{59CEA25A-A48F-4F34-A30A-6CAD6D27D97A}" srcOrd="3" destOrd="0" presId="urn:microsoft.com/office/officeart/2018/5/layout/IconCircleLabelList"/>
    <dgm:cxn modelId="{067EA293-AF43-4FA4-B420-9130BB92AA1A}" type="presParOf" srcId="{88DFA711-DAC3-4431-8D20-7BCB3E2EA4DF}" destId="{55C71C5E-CF8A-4BC6-BDA9-61EF790383C7}" srcOrd="3" destOrd="0" presId="urn:microsoft.com/office/officeart/2018/5/layout/IconCircleLabelList"/>
    <dgm:cxn modelId="{81D25ED2-81D2-4D6C-B88C-CE82C9616E1E}" type="presParOf" srcId="{88DFA711-DAC3-4431-8D20-7BCB3E2EA4DF}" destId="{D8A20A0D-73E0-4B8D-8AB1-B00907601D53}" srcOrd="4" destOrd="0" presId="urn:microsoft.com/office/officeart/2018/5/layout/IconCircleLabelList"/>
    <dgm:cxn modelId="{41F27DD2-0DCF-44FF-BB28-73706346BF0D}" type="presParOf" srcId="{D8A20A0D-73E0-4B8D-8AB1-B00907601D53}" destId="{C265E554-B305-4AE0-B1EB-A7D52FFACEA6}" srcOrd="0" destOrd="0" presId="urn:microsoft.com/office/officeart/2018/5/layout/IconCircleLabelList"/>
    <dgm:cxn modelId="{D052DAAE-83DE-4718-9D89-10D0264F03FD}" type="presParOf" srcId="{D8A20A0D-73E0-4B8D-8AB1-B00907601D53}" destId="{06B18DF8-E4A4-418C-A423-61B6AF0A8AC7}" srcOrd="1" destOrd="0" presId="urn:microsoft.com/office/officeart/2018/5/layout/IconCircleLabelList"/>
    <dgm:cxn modelId="{8E3C65C7-4DFD-4785-BF9C-F45463E7DB10}" type="presParOf" srcId="{D8A20A0D-73E0-4B8D-8AB1-B00907601D53}" destId="{10A22E9E-B103-436B-AD1B-FC8DF6F3C4AA}" srcOrd="2" destOrd="0" presId="urn:microsoft.com/office/officeart/2018/5/layout/IconCircleLabelList"/>
    <dgm:cxn modelId="{E5FA2997-2D21-4AAC-B371-BD2E071F17C4}" type="presParOf" srcId="{D8A20A0D-73E0-4B8D-8AB1-B00907601D53}" destId="{33100601-7B8B-4362-8A85-C1C00190E5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78DC-4929-4373-80A8-2022EB5E025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7E240C7-889D-48C8-8910-C1CFF56CB588}">
      <dgm:prSet custT="1"/>
      <dgm:spPr/>
      <dgm:t>
        <a:bodyPr/>
        <a:lstStyle/>
        <a:p>
          <a:pPr>
            <a:defRPr cap="all"/>
          </a:pPr>
          <a:r>
            <a:rPr lang="nl-NL" sz="1800" dirty="0"/>
            <a:t>27 GGZ-instellingen </a:t>
          </a:r>
        </a:p>
        <a:p>
          <a:pPr>
            <a:defRPr cap="all"/>
          </a:pPr>
          <a:r>
            <a:rPr lang="nl-NL" sz="1800" dirty="0"/>
            <a:t>11 regio’s </a:t>
          </a:r>
          <a:endParaRPr lang="en-US" sz="1800" dirty="0"/>
        </a:p>
      </dgm:t>
    </dgm:pt>
    <dgm:pt modelId="{E1177408-B21F-4761-8E6E-6D5B0F2129B2}" type="parTrans" cxnId="{6B634B56-2F99-45C6-BD3D-CB4344D7307F}">
      <dgm:prSet/>
      <dgm:spPr/>
      <dgm:t>
        <a:bodyPr/>
        <a:lstStyle/>
        <a:p>
          <a:endParaRPr lang="en-US"/>
        </a:p>
      </dgm:t>
    </dgm:pt>
    <dgm:pt modelId="{9E2D2E11-6685-474F-BB91-613DF95D075D}" type="sibTrans" cxnId="{6B634B56-2F99-45C6-BD3D-CB4344D7307F}">
      <dgm:prSet/>
      <dgm:spPr/>
      <dgm:t>
        <a:bodyPr/>
        <a:lstStyle/>
        <a:p>
          <a:endParaRPr lang="en-US"/>
        </a:p>
      </dgm:t>
    </dgm:pt>
    <dgm:pt modelId="{7A689D59-35DB-4584-86C7-CF15E69E506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Gem 15 </a:t>
          </a:r>
          <a:r>
            <a:rPr lang="en-US" sz="1800" dirty="0" err="1"/>
            <a:t>teamleden</a:t>
          </a:r>
          <a:r>
            <a:rPr lang="en-US" sz="1800" dirty="0"/>
            <a:t> gem 10,8 </a:t>
          </a:r>
          <a:r>
            <a:rPr lang="en-US" sz="1800" dirty="0" err="1"/>
            <a:t>fte</a:t>
          </a:r>
          <a:r>
            <a:rPr lang="en-US" sz="1800" dirty="0"/>
            <a:t> </a:t>
          </a:r>
        </a:p>
        <a:p>
          <a:pPr>
            <a:defRPr cap="all"/>
          </a:pPr>
          <a:r>
            <a:rPr lang="en-US" sz="1800" dirty="0"/>
            <a:t>118 </a:t>
          </a:r>
          <a:r>
            <a:rPr lang="en-US" sz="1800" dirty="0" err="1"/>
            <a:t>cliënten</a:t>
          </a:r>
          <a:r>
            <a:rPr lang="en-US" sz="1800" dirty="0"/>
            <a:t> </a:t>
          </a:r>
        </a:p>
      </dgm:t>
    </dgm:pt>
    <dgm:pt modelId="{54D63CF5-C72E-45DF-B7E8-EE67CA5FAD7B}" type="parTrans" cxnId="{7ED321F0-9FAE-49CF-9482-7500336A3962}">
      <dgm:prSet/>
      <dgm:spPr/>
      <dgm:t>
        <a:bodyPr/>
        <a:lstStyle/>
        <a:p>
          <a:endParaRPr lang="en-US"/>
        </a:p>
      </dgm:t>
    </dgm:pt>
    <dgm:pt modelId="{4B5C6A11-D1F3-452D-BA50-03A3E8E91BEE}" type="sibTrans" cxnId="{7ED321F0-9FAE-49CF-9482-7500336A3962}">
      <dgm:prSet/>
      <dgm:spPr/>
      <dgm:t>
        <a:bodyPr/>
        <a:lstStyle/>
        <a:p>
          <a:endParaRPr lang="en-US"/>
        </a:p>
      </dgm:t>
    </dgm:pt>
    <dgm:pt modelId="{5F83407C-B232-4268-9F4C-794635D35E20}">
      <dgm:prSet custT="1"/>
      <dgm:spPr/>
      <dgm:t>
        <a:bodyPr/>
        <a:lstStyle/>
        <a:p>
          <a:pPr>
            <a:defRPr cap="all"/>
          </a:pPr>
          <a:r>
            <a:rPr lang="en-US" sz="1800" dirty="0" err="1"/>
            <a:t>personeel</a:t>
          </a:r>
          <a:r>
            <a:rPr lang="en-US" sz="1800" dirty="0"/>
            <a:t>-caseload </a:t>
          </a:r>
          <a:r>
            <a:rPr lang="en-US" sz="1800" dirty="0" err="1"/>
            <a:t>verhouding</a:t>
          </a:r>
          <a:r>
            <a:rPr lang="en-US" sz="1800" dirty="0"/>
            <a:t> 1:18</a:t>
          </a:r>
        </a:p>
      </dgm:t>
    </dgm:pt>
    <dgm:pt modelId="{7309BCA6-950C-41B6-8657-58DD9BF69512}" type="parTrans" cxnId="{D1386210-37EB-40DC-A6D2-C312F0046E0A}">
      <dgm:prSet/>
      <dgm:spPr/>
      <dgm:t>
        <a:bodyPr/>
        <a:lstStyle/>
        <a:p>
          <a:endParaRPr lang="en-US"/>
        </a:p>
      </dgm:t>
    </dgm:pt>
    <dgm:pt modelId="{77340112-136D-40D0-BBD2-361D18F07603}" type="sibTrans" cxnId="{D1386210-37EB-40DC-A6D2-C312F0046E0A}">
      <dgm:prSet/>
      <dgm:spPr/>
      <dgm:t>
        <a:bodyPr/>
        <a:lstStyle/>
        <a:p>
          <a:endParaRPr lang="en-US"/>
        </a:p>
      </dgm:t>
    </dgm:pt>
    <dgm:pt modelId="{9B56441B-FECD-4A5D-8FCA-DBB0579EA958}">
      <dgm:prSet custT="1"/>
      <dgm:spPr/>
      <dgm:t>
        <a:bodyPr/>
        <a:lstStyle/>
        <a:p>
          <a:pPr>
            <a:defRPr cap="all"/>
          </a:pPr>
          <a:r>
            <a:rPr lang="en-US" sz="1800" dirty="0"/>
            <a:t>50% van de caseload </a:t>
          </a:r>
          <a:r>
            <a:rPr lang="en-US" sz="1800" dirty="0" err="1"/>
            <a:t>psychotische</a:t>
          </a:r>
          <a:r>
            <a:rPr lang="en-US" sz="1800" dirty="0"/>
            <a:t> </a:t>
          </a:r>
          <a:r>
            <a:rPr lang="en-US" sz="1800" dirty="0" err="1"/>
            <a:t>stoornis</a:t>
          </a:r>
          <a:r>
            <a:rPr lang="en-US" sz="1800" dirty="0"/>
            <a:t>;</a:t>
          </a:r>
        </a:p>
        <a:p>
          <a:pPr>
            <a:defRPr cap="all"/>
          </a:pPr>
          <a:r>
            <a:rPr lang="en-US" sz="1800" dirty="0"/>
            <a:t>35% DD;</a:t>
          </a:r>
        </a:p>
        <a:p>
          <a:pPr>
            <a:defRPr cap="all"/>
          </a:pPr>
          <a:r>
            <a:rPr lang="en-US" sz="1800" dirty="0"/>
            <a:t>25;% </a:t>
          </a:r>
          <a:r>
            <a:rPr lang="en-US" sz="1800" dirty="0" err="1"/>
            <a:t>persoonlijkheids</a:t>
          </a:r>
          <a:endParaRPr lang="en-US" sz="1800" dirty="0"/>
        </a:p>
        <a:p>
          <a:pPr>
            <a:defRPr cap="all"/>
          </a:pPr>
          <a:r>
            <a:rPr lang="en-US" sz="1800" dirty="0" err="1"/>
            <a:t>stoornis</a:t>
          </a:r>
          <a:r>
            <a:rPr lang="en-US" sz="1800" dirty="0"/>
            <a:t> </a:t>
          </a:r>
        </a:p>
      </dgm:t>
    </dgm:pt>
    <dgm:pt modelId="{CD4D0D8C-5A10-4A65-A358-E49C24F65D8A}" type="parTrans" cxnId="{E6B2E753-6C0F-4CFB-87C5-78BC3F4C7715}">
      <dgm:prSet/>
      <dgm:spPr/>
      <dgm:t>
        <a:bodyPr/>
        <a:lstStyle/>
        <a:p>
          <a:endParaRPr lang="en-US"/>
        </a:p>
      </dgm:t>
    </dgm:pt>
    <dgm:pt modelId="{5C21A672-85A5-428B-9172-D13EBEE4BA66}" type="sibTrans" cxnId="{E6B2E753-6C0F-4CFB-87C5-78BC3F4C7715}">
      <dgm:prSet/>
      <dgm:spPr/>
      <dgm:t>
        <a:bodyPr/>
        <a:lstStyle/>
        <a:p>
          <a:endParaRPr lang="en-US"/>
        </a:p>
      </dgm:t>
    </dgm:pt>
    <dgm:pt modelId="{B8021F67-8567-469F-A117-A4C846A5F378}" type="pres">
      <dgm:prSet presAssocID="{BD6C78DC-4929-4373-80A8-2022EB5E025A}" presName="root" presStyleCnt="0">
        <dgm:presLayoutVars>
          <dgm:dir/>
          <dgm:resizeHandles val="exact"/>
        </dgm:presLayoutVars>
      </dgm:prSet>
      <dgm:spPr/>
    </dgm:pt>
    <dgm:pt modelId="{9B34A124-EFD9-4EE7-88C7-8DF0ECB520AC}" type="pres">
      <dgm:prSet presAssocID="{A7E240C7-889D-48C8-8910-C1CFF56CB588}" presName="compNode" presStyleCnt="0"/>
      <dgm:spPr/>
    </dgm:pt>
    <dgm:pt modelId="{152C9B57-97FC-4A42-BC0D-2A08B2F317B4}" type="pres">
      <dgm:prSet presAssocID="{A7E240C7-889D-48C8-8910-C1CFF56CB588}" presName="iconBgRect" presStyleLbl="bgShp" presStyleIdx="0" presStyleCnt="4"/>
      <dgm:spPr/>
    </dgm:pt>
    <dgm:pt modelId="{1A0D70BF-6235-424A-BFA5-16984F617A37}" type="pres">
      <dgm:prSet presAssocID="{A7E240C7-889D-48C8-8910-C1CFF56CB5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550FF97-5E60-48B1-877A-0C0C6A5D413F}" type="pres">
      <dgm:prSet presAssocID="{A7E240C7-889D-48C8-8910-C1CFF56CB588}" presName="spaceRect" presStyleCnt="0"/>
      <dgm:spPr/>
    </dgm:pt>
    <dgm:pt modelId="{1BA4F725-9274-4346-B41F-B2287D7749E3}" type="pres">
      <dgm:prSet presAssocID="{A7E240C7-889D-48C8-8910-C1CFF56CB588}" presName="textRect" presStyleLbl="revTx" presStyleIdx="0" presStyleCnt="4">
        <dgm:presLayoutVars>
          <dgm:chMax val="1"/>
          <dgm:chPref val="1"/>
        </dgm:presLayoutVars>
      </dgm:prSet>
      <dgm:spPr/>
    </dgm:pt>
    <dgm:pt modelId="{FB2937FA-A12C-4A3E-8190-8B2DC1BE3489}" type="pres">
      <dgm:prSet presAssocID="{9E2D2E11-6685-474F-BB91-613DF95D075D}" presName="sibTrans" presStyleCnt="0"/>
      <dgm:spPr/>
    </dgm:pt>
    <dgm:pt modelId="{1C31B113-854A-4062-A724-E60B0CFDC491}" type="pres">
      <dgm:prSet presAssocID="{7A689D59-35DB-4584-86C7-CF15E69E5062}" presName="compNode" presStyleCnt="0"/>
      <dgm:spPr/>
    </dgm:pt>
    <dgm:pt modelId="{CC37C8D4-EAA7-4D1B-8E44-396D1893C620}" type="pres">
      <dgm:prSet presAssocID="{7A689D59-35DB-4584-86C7-CF15E69E5062}" presName="iconBgRect" presStyleLbl="bgShp" presStyleIdx="1" presStyleCnt="4"/>
      <dgm:spPr/>
    </dgm:pt>
    <dgm:pt modelId="{966B0472-97E1-49E0-92DF-49E119E68284}" type="pres">
      <dgm:prSet presAssocID="{7A689D59-35DB-4584-86C7-CF15E69E50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it"/>
        </a:ext>
      </dgm:extLst>
    </dgm:pt>
    <dgm:pt modelId="{1B91F0F0-7205-4D78-8FF9-98384977EE57}" type="pres">
      <dgm:prSet presAssocID="{7A689D59-35DB-4584-86C7-CF15E69E5062}" presName="spaceRect" presStyleCnt="0"/>
      <dgm:spPr/>
    </dgm:pt>
    <dgm:pt modelId="{E46A79A0-B35D-45D8-B000-F3AC23B28CBC}" type="pres">
      <dgm:prSet presAssocID="{7A689D59-35DB-4584-86C7-CF15E69E5062}" presName="textRect" presStyleLbl="revTx" presStyleIdx="1" presStyleCnt="4">
        <dgm:presLayoutVars>
          <dgm:chMax val="1"/>
          <dgm:chPref val="1"/>
        </dgm:presLayoutVars>
      </dgm:prSet>
      <dgm:spPr/>
    </dgm:pt>
    <dgm:pt modelId="{06DE8FF8-73CD-4E4A-B38D-8E235F8A618A}" type="pres">
      <dgm:prSet presAssocID="{4B5C6A11-D1F3-452D-BA50-03A3E8E91BEE}" presName="sibTrans" presStyleCnt="0"/>
      <dgm:spPr/>
    </dgm:pt>
    <dgm:pt modelId="{F331A675-9432-48DB-B5E9-DFE2896F7FE2}" type="pres">
      <dgm:prSet presAssocID="{5F83407C-B232-4268-9F4C-794635D35E20}" presName="compNode" presStyleCnt="0"/>
      <dgm:spPr/>
    </dgm:pt>
    <dgm:pt modelId="{051F6B41-0D77-4E32-B703-BEB13A3C4B71}" type="pres">
      <dgm:prSet presAssocID="{5F83407C-B232-4268-9F4C-794635D35E20}" presName="iconBgRect" presStyleLbl="bgShp" presStyleIdx="2" presStyleCnt="4"/>
      <dgm:spPr/>
    </dgm:pt>
    <dgm:pt modelId="{8EAC50AC-FF6C-4FDA-A2F3-D81ECBDA7EEF}" type="pres">
      <dgm:prSet presAssocID="{5F83407C-B232-4268-9F4C-794635D35E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AFCA73A3-CC25-426E-AEAB-7963424D333C}" type="pres">
      <dgm:prSet presAssocID="{5F83407C-B232-4268-9F4C-794635D35E20}" presName="spaceRect" presStyleCnt="0"/>
      <dgm:spPr/>
    </dgm:pt>
    <dgm:pt modelId="{CB6D976E-A919-4D1C-AED1-E3FC6FFC4C23}" type="pres">
      <dgm:prSet presAssocID="{5F83407C-B232-4268-9F4C-794635D35E20}" presName="textRect" presStyleLbl="revTx" presStyleIdx="2" presStyleCnt="4">
        <dgm:presLayoutVars>
          <dgm:chMax val="1"/>
          <dgm:chPref val="1"/>
        </dgm:presLayoutVars>
      </dgm:prSet>
      <dgm:spPr/>
    </dgm:pt>
    <dgm:pt modelId="{9A87B145-127D-489C-9B2F-4EB7B70A38D5}" type="pres">
      <dgm:prSet presAssocID="{77340112-136D-40D0-BBD2-361D18F07603}" presName="sibTrans" presStyleCnt="0"/>
      <dgm:spPr/>
    </dgm:pt>
    <dgm:pt modelId="{C1C55C6B-8D58-4294-9A52-617F8499F87C}" type="pres">
      <dgm:prSet presAssocID="{9B56441B-FECD-4A5D-8FCA-DBB0579EA958}" presName="compNode" presStyleCnt="0"/>
      <dgm:spPr/>
    </dgm:pt>
    <dgm:pt modelId="{FE77F3F6-3A71-4AAE-BDA8-757985D66884}" type="pres">
      <dgm:prSet presAssocID="{9B56441B-FECD-4A5D-8FCA-DBB0579EA958}" presName="iconBgRect" presStyleLbl="bgShp" presStyleIdx="3" presStyleCnt="4"/>
      <dgm:spPr/>
    </dgm:pt>
    <dgm:pt modelId="{CD5A366F-157C-4F5B-89AA-B54B48C495D8}" type="pres">
      <dgm:prSet presAssocID="{9B56441B-FECD-4A5D-8FCA-DBB0579EA9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B90A095-0F0E-4363-AA33-1D25D070ADF2}" type="pres">
      <dgm:prSet presAssocID="{9B56441B-FECD-4A5D-8FCA-DBB0579EA958}" presName="spaceRect" presStyleCnt="0"/>
      <dgm:spPr/>
    </dgm:pt>
    <dgm:pt modelId="{F1174301-037C-4918-9D6B-56F5852B8350}" type="pres">
      <dgm:prSet presAssocID="{9B56441B-FECD-4A5D-8FCA-DBB0579EA95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1386210-37EB-40DC-A6D2-C312F0046E0A}" srcId="{BD6C78DC-4929-4373-80A8-2022EB5E025A}" destId="{5F83407C-B232-4268-9F4C-794635D35E20}" srcOrd="2" destOrd="0" parTransId="{7309BCA6-950C-41B6-8657-58DD9BF69512}" sibTransId="{77340112-136D-40D0-BBD2-361D18F07603}"/>
    <dgm:cxn modelId="{676A6217-EA3C-46FF-AEA0-6079E746D9AD}" type="presOf" srcId="{A7E240C7-889D-48C8-8910-C1CFF56CB588}" destId="{1BA4F725-9274-4346-B41F-B2287D7749E3}" srcOrd="0" destOrd="0" presId="urn:microsoft.com/office/officeart/2018/5/layout/IconCircleLabelList"/>
    <dgm:cxn modelId="{5F7EAE25-527B-4F78-83F3-61B089B9B3F9}" type="presOf" srcId="{BD6C78DC-4929-4373-80A8-2022EB5E025A}" destId="{B8021F67-8567-469F-A117-A4C846A5F378}" srcOrd="0" destOrd="0" presId="urn:microsoft.com/office/officeart/2018/5/layout/IconCircleLabelList"/>
    <dgm:cxn modelId="{E6B2E753-6C0F-4CFB-87C5-78BC3F4C7715}" srcId="{BD6C78DC-4929-4373-80A8-2022EB5E025A}" destId="{9B56441B-FECD-4A5D-8FCA-DBB0579EA958}" srcOrd="3" destOrd="0" parTransId="{CD4D0D8C-5A10-4A65-A358-E49C24F65D8A}" sibTransId="{5C21A672-85A5-428B-9172-D13EBEE4BA66}"/>
    <dgm:cxn modelId="{6B634B56-2F99-45C6-BD3D-CB4344D7307F}" srcId="{BD6C78DC-4929-4373-80A8-2022EB5E025A}" destId="{A7E240C7-889D-48C8-8910-C1CFF56CB588}" srcOrd="0" destOrd="0" parTransId="{E1177408-B21F-4761-8E6E-6D5B0F2129B2}" sibTransId="{9E2D2E11-6685-474F-BB91-613DF95D075D}"/>
    <dgm:cxn modelId="{91A89B99-83EE-429B-9B98-B6EF0248148D}" type="presOf" srcId="{7A689D59-35DB-4584-86C7-CF15E69E5062}" destId="{E46A79A0-B35D-45D8-B000-F3AC23B28CBC}" srcOrd="0" destOrd="0" presId="urn:microsoft.com/office/officeart/2018/5/layout/IconCircleLabelList"/>
    <dgm:cxn modelId="{B2A2ED99-6966-43A4-99CC-F558B6B80742}" type="presOf" srcId="{5F83407C-B232-4268-9F4C-794635D35E20}" destId="{CB6D976E-A919-4D1C-AED1-E3FC6FFC4C23}" srcOrd="0" destOrd="0" presId="urn:microsoft.com/office/officeart/2018/5/layout/IconCircleLabelList"/>
    <dgm:cxn modelId="{B5F77CD5-98D4-407C-93DA-34C77C5E840F}" type="presOf" srcId="{9B56441B-FECD-4A5D-8FCA-DBB0579EA958}" destId="{F1174301-037C-4918-9D6B-56F5852B8350}" srcOrd="0" destOrd="0" presId="urn:microsoft.com/office/officeart/2018/5/layout/IconCircleLabelList"/>
    <dgm:cxn modelId="{7ED321F0-9FAE-49CF-9482-7500336A3962}" srcId="{BD6C78DC-4929-4373-80A8-2022EB5E025A}" destId="{7A689D59-35DB-4584-86C7-CF15E69E5062}" srcOrd="1" destOrd="0" parTransId="{54D63CF5-C72E-45DF-B7E8-EE67CA5FAD7B}" sibTransId="{4B5C6A11-D1F3-452D-BA50-03A3E8E91BEE}"/>
    <dgm:cxn modelId="{5A5131D6-6CD2-4105-BD8E-02571857F8F7}" type="presParOf" srcId="{B8021F67-8567-469F-A117-A4C846A5F378}" destId="{9B34A124-EFD9-4EE7-88C7-8DF0ECB520AC}" srcOrd="0" destOrd="0" presId="urn:microsoft.com/office/officeart/2018/5/layout/IconCircleLabelList"/>
    <dgm:cxn modelId="{606AD831-0CCE-45D7-966F-8631BF78D0E9}" type="presParOf" srcId="{9B34A124-EFD9-4EE7-88C7-8DF0ECB520AC}" destId="{152C9B57-97FC-4A42-BC0D-2A08B2F317B4}" srcOrd="0" destOrd="0" presId="urn:microsoft.com/office/officeart/2018/5/layout/IconCircleLabelList"/>
    <dgm:cxn modelId="{AEA22264-DBC6-42F2-85F6-7D476C500980}" type="presParOf" srcId="{9B34A124-EFD9-4EE7-88C7-8DF0ECB520AC}" destId="{1A0D70BF-6235-424A-BFA5-16984F617A37}" srcOrd="1" destOrd="0" presId="urn:microsoft.com/office/officeart/2018/5/layout/IconCircleLabelList"/>
    <dgm:cxn modelId="{031E7B0B-2674-440A-8389-D1925DB571C2}" type="presParOf" srcId="{9B34A124-EFD9-4EE7-88C7-8DF0ECB520AC}" destId="{D550FF97-5E60-48B1-877A-0C0C6A5D413F}" srcOrd="2" destOrd="0" presId="urn:microsoft.com/office/officeart/2018/5/layout/IconCircleLabelList"/>
    <dgm:cxn modelId="{2F24AA7B-1B17-436B-99E4-E4F57F00C014}" type="presParOf" srcId="{9B34A124-EFD9-4EE7-88C7-8DF0ECB520AC}" destId="{1BA4F725-9274-4346-B41F-B2287D7749E3}" srcOrd="3" destOrd="0" presId="urn:microsoft.com/office/officeart/2018/5/layout/IconCircleLabelList"/>
    <dgm:cxn modelId="{90CB5893-9B89-43B2-920D-F4E0F371CFF7}" type="presParOf" srcId="{B8021F67-8567-469F-A117-A4C846A5F378}" destId="{FB2937FA-A12C-4A3E-8190-8B2DC1BE3489}" srcOrd="1" destOrd="0" presId="urn:microsoft.com/office/officeart/2018/5/layout/IconCircleLabelList"/>
    <dgm:cxn modelId="{46D07959-EA6E-4EA7-9964-AF28A5003080}" type="presParOf" srcId="{B8021F67-8567-469F-A117-A4C846A5F378}" destId="{1C31B113-854A-4062-A724-E60B0CFDC491}" srcOrd="2" destOrd="0" presId="urn:microsoft.com/office/officeart/2018/5/layout/IconCircleLabelList"/>
    <dgm:cxn modelId="{99BF0A32-F1C5-4CC7-A764-F85AC0F27F24}" type="presParOf" srcId="{1C31B113-854A-4062-A724-E60B0CFDC491}" destId="{CC37C8D4-EAA7-4D1B-8E44-396D1893C620}" srcOrd="0" destOrd="0" presId="urn:microsoft.com/office/officeart/2018/5/layout/IconCircleLabelList"/>
    <dgm:cxn modelId="{088752C2-BEF6-45FF-809B-479A88687022}" type="presParOf" srcId="{1C31B113-854A-4062-A724-E60B0CFDC491}" destId="{966B0472-97E1-49E0-92DF-49E119E68284}" srcOrd="1" destOrd="0" presId="urn:microsoft.com/office/officeart/2018/5/layout/IconCircleLabelList"/>
    <dgm:cxn modelId="{0C746E48-1507-4907-BAE7-00B18B27435D}" type="presParOf" srcId="{1C31B113-854A-4062-A724-E60B0CFDC491}" destId="{1B91F0F0-7205-4D78-8FF9-98384977EE57}" srcOrd="2" destOrd="0" presId="urn:microsoft.com/office/officeart/2018/5/layout/IconCircleLabelList"/>
    <dgm:cxn modelId="{FB5652B3-5B77-4473-822E-934A1B814E55}" type="presParOf" srcId="{1C31B113-854A-4062-A724-E60B0CFDC491}" destId="{E46A79A0-B35D-45D8-B000-F3AC23B28CBC}" srcOrd="3" destOrd="0" presId="urn:microsoft.com/office/officeart/2018/5/layout/IconCircleLabelList"/>
    <dgm:cxn modelId="{488BBDE7-7469-490B-8595-7AC5238F61B8}" type="presParOf" srcId="{B8021F67-8567-469F-A117-A4C846A5F378}" destId="{06DE8FF8-73CD-4E4A-B38D-8E235F8A618A}" srcOrd="3" destOrd="0" presId="urn:microsoft.com/office/officeart/2018/5/layout/IconCircleLabelList"/>
    <dgm:cxn modelId="{510FB681-46E3-4E22-A71D-15AA586D9251}" type="presParOf" srcId="{B8021F67-8567-469F-A117-A4C846A5F378}" destId="{F331A675-9432-48DB-B5E9-DFE2896F7FE2}" srcOrd="4" destOrd="0" presId="urn:microsoft.com/office/officeart/2018/5/layout/IconCircleLabelList"/>
    <dgm:cxn modelId="{AC2F28E6-C212-43CC-B5F4-1D42D256513F}" type="presParOf" srcId="{F331A675-9432-48DB-B5E9-DFE2896F7FE2}" destId="{051F6B41-0D77-4E32-B703-BEB13A3C4B71}" srcOrd="0" destOrd="0" presId="urn:microsoft.com/office/officeart/2018/5/layout/IconCircleLabelList"/>
    <dgm:cxn modelId="{C991E5E1-45F9-4859-B088-4448D45F8645}" type="presParOf" srcId="{F331A675-9432-48DB-B5E9-DFE2896F7FE2}" destId="{8EAC50AC-FF6C-4FDA-A2F3-D81ECBDA7EEF}" srcOrd="1" destOrd="0" presId="urn:microsoft.com/office/officeart/2018/5/layout/IconCircleLabelList"/>
    <dgm:cxn modelId="{B43EB6CD-1C27-4A92-9E9A-4627E35BC91A}" type="presParOf" srcId="{F331A675-9432-48DB-B5E9-DFE2896F7FE2}" destId="{AFCA73A3-CC25-426E-AEAB-7963424D333C}" srcOrd="2" destOrd="0" presId="urn:microsoft.com/office/officeart/2018/5/layout/IconCircleLabelList"/>
    <dgm:cxn modelId="{5D3DBFFB-C3D0-4D6F-90C7-307EC9FC9765}" type="presParOf" srcId="{F331A675-9432-48DB-B5E9-DFE2896F7FE2}" destId="{CB6D976E-A919-4D1C-AED1-E3FC6FFC4C23}" srcOrd="3" destOrd="0" presId="urn:microsoft.com/office/officeart/2018/5/layout/IconCircleLabelList"/>
    <dgm:cxn modelId="{5CD0AB87-36D5-42D9-A7CF-CE5FCD4DD36D}" type="presParOf" srcId="{B8021F67-8567-469F-A117-A4C846A5F378}" destId="{9A87B145-127D-489C-9B2F-4EB7B70A38D5}" srcOrd="5" destOrd="0" presId="urn:microsoft.com/office/officeart/2018/5/layout/IconCircleLabelList"/>
    <dgm:cxn modelId="{A6DA6EC9-C96D-4685-97AB-0DEB101688BB}" type="presParOf" srcId="{B8021F67-8567-469F-A117-A4C846A5F378}" destId="{C1C55C6B-8D58-4294-9A52-617F8499F87C}" srcOrd="6" destOrd="0" presId="urn:microsoft.com/office/officeart/2018/5/layout/IconCircleLabelList"/>
    <dgm:cxn modelId="{03B8779C-9F4F-4374-AA53-1792CBA08537}" type="presParOf" srcId="{C1C55C6B-8D58-4294-9A52-617F8499F87C}" destId="{FE77F3F6-3A71-4AAE-BDA8-757985D66884}" srcOrd="0" destOrd="0" presId="urn:microsoft.com/office/officeart/2018/5/layout/IconCircleLabelList"/>
    <dgm:cxn modelId="{F3FF314D-E30A-4437-A5C0-05B43A6B8CD5}" type="presParOf" srcId="{C1C55C6B-8D58-4294-9A52-617F8499F87C}" destId="{CD5A366F-157C-4F5B-89AA-B54B48C495D8}" srcOrd="1" destOrd="0" presId="urn:microsoft.com/office/officeart/2018/5/layout/IconCircleLabelList"/>
    <dgm:cxn modelId="{9C9C2635-30AF-443E-87A2-FBDC6CFF251E}" type="presParOf" srcId="{C1C55C6B-8D58-4294-9A52-617F8499F87C}" destId="{1B90A095-0F0E-4363-AA33-1D25D070ADF2}" srcOrd="2" destOrd="0" presId="urn:microsoft.com/office/officeart/2018/5/layout/IconCircleLabelList"/>
    <dgm:cxn modelId="{304CE15A-6181-47B3-8991-99D662D19955}" type="presParOf" srcId="{C1C55C6B-8D58-4294-9A52-617F8499F87C}" destId="{F1174301-037C-4918-9D6B-56F5852B835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1A5A3-8262-48D8-8E8D-F8A6CCDD670B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1CF2B-788B-453E-A0EB-DC22C41C787C}">
      <dgm:prSet/>
      <dgm:spPr/>
      <dgm:t>
        <a:bodyPr/>
        <a:lstStyle/>
        <a:p>
          <a:r>
            <a:rPr lang="nl-NL" dirty="0"/>
            <a:t>Gem score </a:t>
          </a:r>
          <a:r>
            <a:rPr lang="nl-NL" b="1" dirty="0"/>
            <a:t>deel A</a:t>
          </a:r>
          <a:r>
            <a:rPr lang="nl-NL" dirty="0"/>
            <a:t>: 3.5 </a:t>
          </a:r>
        </a:p>
        <a:p>
          <a:r>
            <a:rPr lang="nl-NL" dirty="0"/>
            <a:t>(range 2.1 - 4.8) </a:t>
          </a:r>
        </a:p>
        <a:p>
          <a:r>
            <a:rPr lang="nl-NL" dirty="0"/>
            <a:t>(op schaal 1-5)</a:t>
          </a:r>
          <a:endParaRPr lang="en-US" dirty="0"/>
        </a:p>
      </dgm:t>
    </dgm:pt>
    <dgm:pt modelId="{FD1EB3B5-BFB2-464D-93B6-901918BDFAC0}" type="parTrans" cxnId="{28978B24-CBE2-4785-B13D-E19CA4A6ED0F}">
      <dgm:prSet/>
      <dgm:spPr/>
      <dgm:t>
        <a:bodyPr/>
        <a:lstStyle/>
        <a:p>
          <a:endParaRPr lang="en-US"/>
        </a:p>
      </dgm:t>
    </dgm:pt>
    <dgm:pt modelId="{D687C813-A78E-4CCE-8BA8-FC2A925CA6B1}" type="sibTrans" cxnId="{28978B24-CBE2-4785-B13D-E19CA4A6ED0F}">
      <dgm:prSet/>
      <dgm:spPr/>
      <dgm:t>
        <a:bodyPr/>
        <a:lstStyle/>
        <a:p>
          <a:endParaRPr lang="en-US"/>
        </a:p>
      </dgm:t>
    </dgm:pt>
    <dgm:pt modelId="{E7115689-3129-4479-A135-353E6FBC33FE}">
      <dgm:prSet/>
      <dgm:spPr/>
      <dgm:t>
        <a:bodyPr/>
        <a:lstStyle/>
        <a:p>
          <a:r>
            <a:rPr lang="nl-NL" dirty="0"/>
            <a:t>Gem score </a:t>
          </a:r>
          <a:r>
            <a:rPr lang="nl-NL" b="1" dirty="0"/>
            <a:t>deel B</a:t>
          </a:r>
          <a:r>
            <a:rPr lang="nl-NL" dirty="0"/>
            <a:t>: 4.4 (range 3.4 - 5.9) </a:t>
          </a:r>
        </a:p>
        <a:p>
          <a:r>
            <a:rPr lang="nl-NL" dirty="0"/>
            <a:t>(op schaal 1-8)</a:t>
          </a:r>
          <a:endParaRPr lang="en-US" dirty="0"/>
        </a:p>
      </dgm:t>
    </dgm:pt>
    <dgm:pt modelId="{D68A4F26-1015-4F5B-8CE6-986A23D66655}" type="parTrans" cxnId="{A992FB33-C81E-4C44-8402-C5C186C7A4CA}">
      <dgm:prSet/>
      <dgm:spPr/>
      <dgm:t>
        <a:bodyPr/>
        <a:lstStyle/>
        <a:p>
          <a:endParaRPr lang="en-US"/>
        </a:p>
      </dgm:t>
    </dgm:pt>
    <dgm:pt modelId="{B43723FC-72D6-4ED0-A83C-732C716863F0}" type="sibTrans" cxnId="{A992FB33-C81E-4C44-8402-C5C186C7A4CA}">
      <dgm:prSet/>
      <dgm:spPr/>
      <dgm:t>
        <a:bodyPr/>
        <a:lstStyle/>
        <a:p>
          <a:endParaRPr lang="en-US"/>
        </a:p>
      </dgm:t>
    </dgm:pt>
    <dgm:pt modelId="{162DA0E7-5BD2-454D-93A9-3620A4B0F588}">
      <dgm:prSet/>
      <dgm:spPr/>
      <dgm:t>
        <a:bodyPr/>
        <a:lstStyle/>
        <a:p>
          <a:r>
            <a:rPr lang="nl-NL" b="1" dirty="0"/>
            <a:t>Eindscore:</a:t>
          </a:r>
          <a:r>
            <a:rPr lang="nl-NL" dirty="0"/>
            <a:t> 7.9 </a:t>
          </a:r>
        </a:p>
        <a:p>
          <a:r>
            <a:rPr lang="nl-NL" dirty="0"/>
            <a:t>(range 5.4 – 10.1) (max=13)</a:t>
          </a:r>
          <a:endParaRPr lang="en-US" dirty="0"/>
        </a:p>
      </dgm:t>
    </dgm:pt>
    <dgm:pt modelId="{8EF60FE4-1CA3-4A8A-86ED-C385BF1503AB}" type="parTrans" cxnId="{B7D6F505-C9AA-4EDC-92FC-4FADB7766B90}">
      <dgm:prSet/>
      <dgm:spPr/>
      <dgm:t>
        <a:bodyPr/>
        <a:lstStyle/>
        <a:p>
          <a:endParaRPr lang="en-US"/>
        </a:p>
      </dgm:t>
    </dgm:pt>
    <dgm:pt modelId="{BEA03D99-BD0F-48CA-8533-FB0750922CA9}" type="sibTrans" cxnId="{B7D6F505-C9AA-4EDC-92FC-4FADB7766B90}">
      <dgm:prSet/>
      <dgm:spPr/>
      <dgm:t>
        <a:bodyPr/>
        <a:lstStyle/>
        <a:p>
          <a:endParaRPr lang="en-US"/>
        </a:p>
      </dgm:t>
    </dgm:pt>
    <dgm:pt modelId="{89362C78-29CB-44DD-BC3E-4EFA20CC4FA3}">
      <dgm:prSet/>
      <dgm:spPr>
        <a:solidFill>
          <a:srgbClr val="FF0000"/>
        </a:solidFill>
      </dgm:spPr>
      <dgm:t>
        <a:bodyPr/>
        <a:lstStyle/>
        <a:p>
          <a:r>
            <a:rPr lang="nl-NL" dirty="0"/>
            <a:t>Geen certificaat: 3 (alle drie in 2017)</a:t>
          </a:r>
          <a:endParaRPr lang="en-US" dirty="0"/>
        </a:p>
      </dgm:t>
    </dgm:pt>
    <dgm:pt modelId="{CC0EA100-C433-476D-8420-79FC9D2D1EC7}" type="parTrans" cxnId="{242778CD-D647-422F-A675-43891A37591B}">
      <dgm:prSet/>
      <dgm:spPr/>
      <dgm:t>
        <a:bodyPr/>
        <a:lstStyle/>
        <a:p>
          <a:endParaRPr lang="en-US"/>
        </a:p>
      </dgm:t>
    </dgm:pt>
    <dgm:pt modelId="{624EDA09-4DA7-4C65-B94C-E78D7C2EA114}" type="sibTrans" cxnId="{242778CD-D647-422F-A675-43891A37591B}">
      <dgm:prSet/>
      <dgm:spPr/>
      <dgm:t>
        <a:bodyPr/>
        <a:lstStyle/>
        <a:p>
          <a:endParaRPr lang="en-US"/>
        </a:p>
      </dgm:t>
    </dgm:pt>
    <dgm:pt modelId="{2A707CCE-4725-4543-805D-477B3D8875CA}">
      <dgm:prSet/>
      <dgm:spPr>
        <a:solidFill>
          <a:schemeClr val="accent2"/>
        </a:solidFill>
      </dgm:spPr>
      <dgm:t>
        <a:bodyPr/>
        <a:lstStyle/>
        <a:p>
          <a:r>
            <a:rPr lang="nl-NL" dirty="0"/>
            <a:t>Voorlopig: 39 (m.n. in 2017)</a:t>
          </a:r>
          <a:endParaRPr lang="en-US" dirty="0"/>
        </a:p>
      </dgm:t>
    </dgm:pt>
    <dgm:pt modelId="{47A064C9-7809-4E3D-B68F-FF06A6A163C4}" type="parTrans" cxnId="{D8141DB4-5E27-4070-BCC4-2B284C563203}">
      <dgm:prSet/>
      <dgm:spPr/>
      <dgm:t>
        <a:bodyPr/>
        <a:lstStyle/>
        <a:p>
          <a:endParaRPr lang="en-US"/>
        </a:p>
      </dgm:t>
    </dgm:pt>
    <dgm:pt modelId="{B91C7755-7BB8-4123-B7C5-71D4218384B9}" type="sibTrans" cxnId="{D8141DB4-5E27-4070-BCC4-2B284C563203}">
      <dgm:prSet/>
      <dgm:spPr/>
      <dgm:t>
        <a:bodyPr/>
        <a:lstStyle/>
        <a:p>
          <a:endParaRPr lang="en-US"/>
        </a:p>
      </dgm:t>
    </dgm:pt>
    <dgm:pt modelId="{0418EA11-275E-42D2-9EFF-A21180DC9874}">
      <dgm:prSet/>
      <dgm:spPr>
        <a:solidFill>
          <a:srgbClr val="00B050"/>
        </a:solidFill>
      </dgm:spPr>
      <dgm:t>
        <a:bodyPr/>
        <a:lstStyle/>
        <a:p>
          <a:r>
            <a:rPr lang="nl-NL" dirty="0"/>
            <a:t>Certificaat: 146 </a:t>
          </a:r>
          <a:endParaRPr lang="en-US" dirty="0"/>
        </a:p>
      </dgm:t>
    </dgm:pt>
    <dgm:pt modelId="{8F225C67-C606-414A-A47E-6836D765E8D7}" type="parTrans" cxnId="{730E664F-5DF1-42BE-9903-27A969CD8267}">
      <dgm:prSet/>
      <dgm:spPr/>
      <dgm:t>
        <a:bodyPr/>
        <a:lstStyle/>
        <a:p>
          <a:endParaRPr lang="en-US"/>
        </a:p>
      </dgm:t>
    </dgm:pt>
    <dgm:pt modelId="{351B2EFD-E4E2-4681-A0F0-C9065A9598F2}" type="sibTrans" cxnId="{730E664F-5DF1-42BE-9903-27A969CD8267}">
      <dgm:prSet/>
      <dgm:spPr/>
      <dgm:t>
        <a:bodyPr/>
        <a:lstStyle/>
        <a:p>
          <a:endParaRPr lang="en-US"/>
        </a:p>
      </dgm:t>
    </dgm:pt>
    <dgm:pt modelId="{AE995F6A-0F3D-45FB-A478-F443CDAFD42B}">
      <dgm:prSet/>
      <dgm:spPr>
        <a:solidFill>
          <a:srgbClr val="7030A0"/>
        </a:solidFill>
      </dgm:spPr>
      <dgm:t>
        <a:bodyPr/>
        <a:lstStyle/>
        <a:p>
          <a:r>
            <a:rPr lang="nl-NL" dirty="0"/>
            <a:t>Optimaal: 23 (11%)</a:t>
          </a:r>
          <a:endParaRPr lang="en-US" dirty="0"/>
        </a:p>
      </dgm:t>
    </dgm:pt>
    <dgm:pt modelId="{1540170F-A467-4BF3-A987-D7A1A331CBEA}" type="parTrans" cxnId="{7F27A5C0-CE94-47E0-8740-7636747F8EE1}">
      <dgm:prSet/>
      <dgm:spPr/>
      <dgm:t>
        <a:bodyPr/>
        <a:lstStyle/>
        <a:p>
          <a:endParaRPr lang="en-US"/>
        </a:p>
      </dgm:t>
    </dgm:pt>
    <dgm:pt modelId="{CA63E4E0-5FF5-45FF-93CA-5D902E7B25A6}" type="sibTrans" cxnId="{7F27A5C0-CE94-47E0-8740-7636747F8EE1}">
      <dgm:prSet/>
      <dgm:spPr/>
      <dgm:t>
        <a:bodyPr/>
        <a:lstStyle/>
        <a:p>
          <a:endParaRPr lang="en-US"/>
        </a:p>
      </dgm:t>
    </dgm:pt>
    <dgm:pt modelId="{A4DCFDD1-3526-4318-B8ED-4C464F83BA51}" type="pres">
      <dgm:prSet presAssocID="{FAD1A5A3-8262-48D8-8E8D-F8A6CCDD670B}" presName="diagram" presStyleCnt="0">
        <dgm:presLayoutVars>
          <dgm:dir/>
          <dgm:resizeHandles val="exact"/>
        </dgm:presLayoutVars>
      </dgm:prSet>
      <dgm:spPr/>
    </dgm:pt>
    <dgm:pt modelId="{8211B5F7-5758-44FF-BA68-3D6700C65950}" type="pres">
      <dgm:prSet presAssocID="{7361CF2B-788B-453E-A0EB-DC22C41C787C}" presName="node" presStyleLbl="node1" presStyleIdx="0" presStyleCnt="7" custLinFactNeighborX="-39098" custLinFactNeighborY="2753">
        <dgm:presLayoutVars>
          <dgm:bulletEnabled val="1"/>
        </dgm:presLayoutVars>
      </dgm:prSet>
      <dgm:spPr/>
    </dgm:pt>
    <dgm:pt modelId="{CDEE69EC-9725-4856-991E-B02DF581C368}" type="pres">
      <dgm:prSet presAssocID="{D687C813-A78E-4CCE-8BA8-FC2A925CA6B1}" presName="sibTrans" presStyleCnt="0"/>
      <dgm:spPr/>
    </dgm:pt>
    <dgm:pt modelId="{5D2B9B8D-DA3A-419A-B026-02E7CC27BBDC}" type="pres">
      <dgm:prSet presAssocID="{E7115689-3129-4479-A135-353E6FBC33FE}" presName="node" presStyleLbl="node1" presStyleIdx="1" presStyleCnt="7" custLinFactNeighborX="-5258" custLinFactNeighborY="910">
        <dgm:presLayoutVars>
          <dgm:bulletEnabled val="1"/>
        </dgm:presLayoutVars>
      </dgm:prSet>
      <dgm:spPr/>
    </dgm:pt>
    <dgm:pt modelId="{DD7C2929-F024-439D-BDAF-CD351B2422D4}" type="pres">
      <dgm:prSet presAssocID="{B43723FC-72D6-4ED0-A83C-732C716863F0}" presName="sibTrans" presStyleCnt="0"/>
      <dgm:spPr/>
    </dgm:pt>
    <dgm:pt modelId="{8213B993-0A92-4677-9AA9-B39EFD109503}" type="pres">
      <dgm:prSet presAssocID="{162DA0E7-5BD2-454D-93A9-3620A4B0F588}" presName="node" presStyleLbl="node1" presStyleIdx="2" presStyleCnt="7" custLinFactNeighborX="18693" custLinFactNeighborY="3664">
        <dgm:presLayoutVars>
          <dgm:bulletEnabled val="1"/>
        </dgm:presLayoutVars>
      </dgm:prSet>
      <dgm:spPr/>
    </dgm:pt>
    <dgm:pt modelId="{6317D1C7-B033-459F-85DE-96FE84352FA8}" type="pres">
      <dgm:prSet presAssocID="{BEA03D99-BD0F-48CA-8533-FB0750922CA9}" presName="sibTrans" presStyleCnt="0"/>
      <dgm:spPr/>
    </dgm:pt>
    <dgm:pt modelId="{218B45C4-321A-48DA-8450-93397705FF96}" type="pres">
      <dgm:prSet presAssocID="{89362C78-29CB-44DD-BC3E-4EFA20CC4FA3}" presName="node" presStyleLbl="node1" presStyleIdx="3" presStyleCnt="7" custLinFactX="3556" custLinFactY="26370" custLinFactNeighborX="100000" custLinFactNeighborY="100000">
        <dgm:presLayoutVars>
          <dgm:bulletEnabled val="1"/>
        </dgm:presLayoutVars>
      </dgm:prSet>
      <dgm:spPr/>
    </dgm:pt>
    <dgm:pt modelId="{6B5444E9-3B67-4D21-985C-09912A3FEDFE}" type="pres">
      <dgm:prSet presAssocID="{624EDA09-4DA7-4C65-B94C-E78D7C2EA114}" presName="sibTrans" presStyleCnt="0"/>
      <dgm:spPr/>
    </dgm:pt>
    <dgm:pt modelId="{708E3340-8B00-4AE3-84C7-57C89E7CD222}" type="pres">
      <dgm:prSet presAssocID="{2A707CCE-4725-4543-805D-477B3D8875CA}" presName="node" presStyleLbl="node1" presStyleIdx="4" presStyleCnt="7" custLinFactX="30509" custLinFactNeighborX="100000" custLinFactNeighborY="12973">
        <dgm:presLayoutVars>
          <dgm:bulletEnabled val="1"/>
        </dgm:presLayoutVars>
      </dgm:prSet>
      <dgm:spPr/>
    </dgm:pt>
    <dgm:pt modelId="{F43E4AFE-7793-4D77-817D-1090B97BFCFD}" type="pres">
      <dgm:prSet presAssocID="{B91C7755-7BB8-4123-B7C5-71D4218384B9}" presName="sibTrans" presStyleCnt="0"/>
      <dgm:spPr/>
    </dgm:pt>
    <dgm:pt modelId="{59812838-E86F-4DCE-95CE-F9B23C23C24E}" type="pres">
      <dgm:prSet presAssocID="{0418EA11-275E-42D2-9EFF-A21180DC9874}" presName="node" presStyleLbl="node1" presStyleIdx="5" presStyleCnt="7" custLinFactX="-100000" custLinFactNeighborX="-162119" custLinFactNeighborY="6425">
        <dgm:presLayoutVars>
          <dgm:bulletEnabled val="1"/>
        </dgm:presLayoutVars>
      </dgm:prSet>
      <dgm:spPr/>
    </dgm:pt>
    <dgm:pt modelId="{195C184F-857F-41A5-8D89-241400CDACE5}" type="pres">
      <dgm:prSet presAssocID="{351B2EFD-E4E2-4681-A0F0-C9065A9598F2}" presName="sibTrans" presStyleCnt="0"/>
      <dgm:spPr/>
    </dgm:pt>
    <dgm:pt modelId="{D8C3D7B2-05AA-48AC-89FC-00B4097D6BBF}" type="pres">
      <dgm:prSet presAssocID="{AE995F6A-0F3D-45FB-A478-F443CDAFD42B}" presName="node" presStyleLbl="node1" presStyleIdx="6" presStyleCnt="7" custLinFactY="-7380" custLinFactNeighborX="-5258" custLinFactNeighborY="-100000">
        <dgm:presLayoutVars>
          <dgm:bulletEnabled val="1"/>
        </dgm:presLayoutVars>
      </dgm:prSet>
      <dgm:spPr/>
    </dgm:pt>
  </dgm:ptLst>
  <dgm:cxnLst>
    <dgm:cxn modelId="{8458EB00-F4B7-4AB8-B218-1467299B32D0}" type="presOf" srcId="{FAD1A5A3-8262-48D8-8E8D-F8A6CCDD670B}" destId="{A4DCFDD1-3526-4318-B8ED-4C464F83BA51}" srcOrd="0" destOrd="0" presId="urn:microsoft.com/office/officeart/2005/8/layout/default"/>
    <dgm:cxn modelId="{B7D6F505-C9AA-4EDC-92FC-4FADB7766B90}" srcId="{FAD1A5A3-8262-48D8-8E8D-F8A6CCDD670B}" destId="{162DA0E7-5BD2-454D-93A9-3620A4B0F588}" srcOrd="2" destOrd="0" parTransId="{8EF60FE4-1CA3-4A8A-86ED-C385BF1503AB}" sibTransId="{BEA03D99-BD0F-48CA-8533-FB0750922CA9}"/>
    <dgm:cxn modelId="{6288DD0B-4394-465E-9ECB-E8E519E74E64}" type="presOf" srcId="{0418EA11-275E-42D2-9EFF-A21180DC9874}" destId="{59812838-E86F-4DCE-95CE-F9B23C23C24E}" srcOrd="0" destOrd="0" presId="urn:microsoft.com/office/officeart/2005/8/layout/default"/>
    <dgm:cxn modelId="{28978B24-CBE2-4785-B13D-E19CA4A6ED0F}" srcId="{FAD1A5A3-8262-48D8-8E8D-F8A6CCDD670B}" destId="{7361CF2B-788B-453E-A0EB-DC22C41C787C}" srcOrd="0" destOrd="0" parTransId="{FD1EB3B5-BFB2-464D-93B6-901918BDFAC0}" sibTransId="{D687C813-A78E-4CCE-8BA8-FC2A925CA6B1}"/>
    <dgm:cxn modelId="{A992FB33-C81E-4C44-8402-C5C186C7A4CA}" srcId="{FAD1A5A3-8262-48D8-8E8D-F8A6CCDD670B}" destId="{E7115689-3129-4479-A135-353E6FBC33FE}" srcOrd="1" destOrd="0" parTransId="{D68A4F26-1015-4F5B-8CE6-986A23D66655}" sibTransId="{B43723FC-72D6-4ED0-A83C-732C716863F0}"/>
    <dgm:cxn modelId="{730E664F-5DF1-42BE-9903-27A969CD8267}" srcId="{FAD1A5A3-8262-48D8-8E8D-F8A6CCDD670B}" destId="{0418EA11-275E-42D2-9EFF-A21180DC9874}" srcOrd="5" destOrd="0" parTransId="{8F225C67-C606-414A-A47E-6836D765E8D7}" sibTransId="{351B2EFD-E4E2-4681-A0F0-C9065A9598F2}"/>
    <dgm:cxn modelId="{10BEA270-4223-445D-8CF7-FCFCDFD2E843}" type="presOf" srcId="{89362C78-29CB-44DD-BC3E-4EFA20CC4FA3}" destId="{218B45C4-321A-48DA-8450-93397705FF96}" srcOrd="0" destOrd="0" presId="urn:microsoft.com/office/officeart/2005/8/layout/default"/>
    <dgm:cxn modelId="{0DC32191-57AC-4B4F-B5FC-8A7BD90983D2}" type="presOf" srcId="{2A707CCE-4725-4543-805D-477B3D8875CA}" destId="{708E3340-8B00-4AE3-84C7-57C89E7CD222}" srcOrd="0" destOrd="0" presId="urn:microsoft.com/office/officeart/2005/8/layout/default"/>
    <dgm:cxn modelId="{EDB8649A-BAFB-43B0-8BA8-21C7139FFA41}" type="presOf" srcId="{162DA0E7-5BD2-454D-93A9-3620A4B0F588}" destId="{8213B993-0A92-4677-9AA9-B39EFD109503}" srcOrd="0" destOrd="0" presId="urn:microsoft.com/office/officeart/2005/8/layout/default"/>
    <dgm:cxn modelId="{D8141DB4-5E27-4070-BCC4-2B284C563203}" srcId="{FAD1A5A3-8262-48D8-8E8D-F8A6CCDD670B}" destId="{2A707CCE-4725-4543-805D-477B3D8875CA}" srcOrd="4" destOrd="0" parTransId="{47A064C9-7809-4E3D-B68F-FF06A6A163C4}" sibTransId="{B91C7755-7BB8-4123-B7C5-71D4218384B9}"/>
    <dgm:cxn modelId="{7F27A5C0-CE94-47E0-8740-7636747F8EE1}" srcId="{FAD1A5A3-8262-48D8-8E8D-F8A6CCDD670B}" destId="{AE995F6A-0F3D-45FB-A478-F443CDAFD42B}" srcOrd="6" destOrd="0" parTransId="{1540170F-A467-4BF3-A987-D7A1A331CBEA}" sibTransId="{CA63E4E0-5FF5-45FF-93CA-5D902E7B25A6}"/>
    <dgm:cxn modelId="{2E8AECCB-A3BD-4E7F-AD19-49E460D2989D}" type="presOf" srcId="{7361CF2B-788B-453E-A0EB-DC22C41C787C}" destId="{8211B5F7-5758-44FF-BA68-3D6700C65950}" srcOrd="0" destOrd="0" presId="urn:microsoft.com/office/officeart/2005/8/layout/default"/>
    <dgm:cxn modelId="{242778CD-D647-422F-A675-43891A37591B}" srcId="{FAD1A5A3-8262-48D8-8E8D-F8A6CCDD670B}" destId="{89362C78-29CB-44DD-BC3E-4EFA20CC4FA3}" srcOrd="3" destOrd="0" parTransId="{CC0EA100-C433-476D-8420-79FC9D2D1EC7}" sibTransId="{624EDA09-4DA7-4C65-B94C-E78D7C2EA114}"/>
    <dgm:cxn modelId="{402655E9-8783-44A9-A49D-1E087B097E29}" type="presOf" srcId="{AE995F6A-0F3D-45FB-A478-F443CDAFD42B}" destId="{D8C3D7B2-05AA-48AC-89FC-00B4097D6BBF}" srcOrd="0" destOrd="0" presId="urn:microsoft.com/office/officeart/2005/8/layout/default"/>
    <dgm:cxn modelId="{C7536DEB-FB54-4B03-81D6-CDB420CB9A3C}" type="presOf" srcId="{E7115689-3129-4479-A135-353E6FBC33FE}" destId="{5D2B9B8D-DA3A-419A-B026-02E7CC27BBDC}" srcOrd="0" destOrd="0" presId="urn:microsoft.com/office/officeart/2005/8/layout/default"/>
    <dgm:cxn modelId="{17443945-8538-4A90-B3A3-BEC6A1071AE1}" type="presParOf" srcId="{A4DCFDD1-3526-4318-B8ED-4C464F83BA51}" destId="{8211B5F7-5758-44FF-BA68-3D6700C65950}" srcOrd="0" destOrd="0" presId="urn:microsoft.com/office/officeart/2005/8/layout/default"/>
    <dgm:cxn modelId="{B980E55B-85F3-41CE-BA94-9DDE6F4A1BBB}" type="presParOf" srcId="{A4DCFDD1-3526-4318-B8ED-4C464F83BA51}" destId="{CDEE69EC-9725-4856-991E-B02DF581C368}" srcOrd="1" destOrd="0" presId="urn:microsoft.com/office/officeart/2005/8/layout/default"/>
    <dgm:cxn modelId="{ACF4183E-A507-412C-B028-8384B97ABEB6}" type="presParOf" srcId="{A4DCFDD1-3526-4318-B8ED-4C464F83BA51}" destId="{5D2B9B8D-DA3A-419A-B026-02E7CC27BBDC}" srcOrd="2" destOrd="0" presId="urn:microsoft.com/office/officeart/2005/8/layout/default"/>
    <dgm:cxn modelId="{E4F08B2A-F426-4756-B0EE-C9E34FDFB2DD}" type="presParOf" srcId="{A4DCFDD1-3526-4318-B8ED-4C464F83BA51}" destId="{DD7C2929-F024-439D-BDAF-CD351B2422D4}" srcOrd="3" destOrd="0" presId="urn:microsoft.com/office/officeart/2005/8/layout/default"/>
    <dgm:cxn modelId="{6E18BA73-0BC7-45FC-A36B-81113C3F5853}" type="presParOf" srcId="{A4DCFDD1-3526-4318-B8ED-4C464F83BA51}" destId="{8213B993-0A92-4677-9AA9-B39EFD109503}" srcOrd="4" destOrd="0" presId="urn:microsoft.com/office/officeart/2005/8/layout/default"/>
    <dgm:cxn modelId="{218FEBA0-8A49-44F9-B94C-52DAADCB87C4}" type="presParOf" srcId="{A4DCFDD1-3526-4318-B8ED-4C464F83BA51}" destId="{6317D1C7-B033-459F-85DE-96FE84352FA8}" srcOrd="5" destOrd="0" presId="urn:microsoft.com/office/officeart/2005/8/layout/default"/>
    <dgm:cxn modelId="{4BFD0994-28FE-4FBE-B3F6-270385DE3340}" type="presParOf" srcId="{A4DCFDD1-3526-4318-B8ED-4C464F83BA51}" destId="{218B45C4-321A-48DA-8450-93397705FF96}" srcOrd="6" destOrd="0" presId="urn:microsoft.com/office/officeart/2005/8/layout/default"/>
    <dgm:cxn modelId="{31FBCCE1-3B71-4224-8207-AE44B0526D6D}" type="presParOf" srcId="{A4DCFDD1-3526-4318-B8ED-4C464F83BA51}" destId="{6B5444E9-3B67-4D21-985C-09912A3FEDFE}" srcOrd="7" destOrd="0" presId="urn:microsoft.com/office/officeart/2005/8/layout/default"/>
    <dgm:cxn modelId="{E5A37BA6-DE71-4C02-AFC8-8E8C74292BF1}" type="presParOf" srcId="{A4DCFDD1-3526-4318-B8ED-4C464F83BA51}" destId="{708E3340-8B00-4AE3-84C7-57C89E7CD222}" srcOrd="8" destOrd="0" presId="urn:microsoft.com/office/officeart/2005/8/layout/default"/>
    <dgm:cxn modelId="{2F553118-8661-4E9C-B6F8-8769D62E4F4A}" type="presParOf" srcId="{A4DCFDD1-3526-4318-B8ED-4C464F83BA51}" destId="{F43E4AFE-7793-4D77-817D-1090B97BFCFD}" srcOrd="9" destOrd="0" presId="urn:microsoft.com/office/officeart/2005/8/layout/default"/>
    <dgm:cxn modelId="{D8D15C5A-A6D6-41DB-B06A-865848ACC5F6}" type="presParOf" srcId="{A4DCFDD1-3526-4318-B8ED-4C464F83BA51}" destId="{59812838-E86F-4DCE-95CE-F9B23C23C24E}" srcOrd="10" destOrd="0" presId="urn:microsoft.com/office/officeart/2005/8/layout/default"/>
    <dgm:cxn modelId="{04CD6B36-F4A6-4C6C-89BE-0BD06AC4A6A0}" type="presParOf" srcId="{A4DCFDD1-3526-4318-B8ED-4C464F83BA51}" destId="{195C184F-857F-41A5-8D89-241400CDACE5}" srcOrd="11" destOrd="0" presId="urn:microsoft.com/office/officeart/2005/8/layout/default"/>
    <dgm:cxn modelId="{E6D65BC6-274E-4A49-B2AC-5EC36D37D0CA}" type="presParOf" srcId="{A4DCFDD1-3526-4318-B8ED-4C464F83BA51}" destId="{D8C3D7B2-05AA-48AC-89FC-00B4097D6BB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8B806D-202A-4394-B2A8-FA3ECDB69F1F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7EB9222-FE09-46E6-8308-948FE0831736}">
      <dgm:prSet/>
      <dgm:spPr/>
      <dgm:t>
        <a:bodyPr/>
        <a:lstStyle/>
        <a:p>
          <a:pPr>
            <a:defRPr b="1"/>
          </a:pPr>
          <a:r>
            <a:rPr lang="nl-NL"/>
            <a:t>Scores &lt;3.0: </a:t>
          </a:r>
          <a:endParaRPr lang="en-US"/>
        </a:p>
      </dgm:t>
    </dgm:pt>
    <dgm:pt modelId="{5D4DED52-6E8F-4FE7-AB76-24B7A6E6BFC5}" type="parTrans" cxnId="{1C891969-6039-4344-86DD-675BD84F7F3D}">
      <dgm:prSet/>
      <dgm:spPr/>
      <dgm:t>
        <a:bodyPr/>
        <a:lstStyle/>
        <a:p>
          <a:endParaRPr lang="en-US"/>
        </a:p>
      </dgm:t>
    </dgm:pt>
    <dgm:pt modelId="{22CB607D-A0D1-4633-BBEE-6852F934BDBD}" type="sibTrans" cxnId="{1C891969-6039-4344-86DD-675BD84F7F3D}">
      <dgm:prSet/>
      <dgm:spPr/>
      <dgm:t>
        <a:bodyPr/>
        <a:lstStyle/>
        <a:p>
          <a:endParaRPr lang="en-US"/>
        </a:p>
      </dgm:t>
    </dgm:pt>
    <dgm:pt modelId="{DF83F713-D0CE-4BEC-9184-5D1488C1786E}">
      <dgm:prSet/>
      <dgm:spPr/>
      <dgm:t>
        <a:bodyPr/>
        <a:lstStyle/>
        <a:p>
          <a:r>
            <a:rPr lang="nl-NL" dirty="0"/>
            <a:t>- psycholoog</a:t>
          </a:r>
          <a:endParaRPr lang="en-US" dirty="0"/>
        </a:p>
      </dgm:t>
    </dgm:pt>
    <dgm:pt modelId="{89FC6C3F-E304-45D2-A2E6-C776C3654AA9}" type="parTrans" cxnId="{C2A89981-29E9-49DF-BC1C-C3E251F50235}">
      <dgm:prSet/>
      <dgm:spPr/>
      <dgm:t>
        <a:bodyPr/>
        <a:lstStyle/>
        <a:p>
          <a:endParaRPr lang="en-US"/>
        </a:p>
      </dgm:t>
    </dgm:pt>
    <dgm:pt modelId="{0F72EB2B-F8C2-43AE-8347-EB875D2EDC81}" type="sibTrans" cxnId="{C2A89981-29E9-49DF-BC1C-C3E251F50235}">
      <dgm:prSet/>
      <dgm:spPr/>
      <dgm:t>
        <a:bodyPr/>
        <a:lstStyle/>
        <a:p>
          <a:endParaRPr lang="en-US"/>
        </a:p>
      </dgm:t>
    </dgm:pt>
    <dgm:pt modelId="{876D0DDD-EB1E-4663-8302-270DCB101AF7}">
      <dgm:prSet/>
      <dgm:spPr/>
      <dgm:t>
        <a:bodyPr/>
        <a:lstStyle/>
        <a:p>
          <a:r>
            <a:rPr lang="nl-NL" dirty="0"/>
            <a:t>- arbeidsdeskundige</a:t>
          </a:r>
          <a:endParaRPr lang="en-US" dirty="0"/>
        </a:p>
      </dgm:t>
    </dgm:pt>
    <dgm:pt modelId="{7BA6F672-92B2-4664-B194-7B7D3BE602F4}" type="parTrans" cxnId="{C06ED59F-1159-4036-97C1-E69CA96C5688}">
      <dgm:prSet/>
      <dgm:spPr/>
      <dgm:t>
        <a:bodyPr/>
        <a:lstStyle/>
        <a:p>
          <a:endParaRPr lang="en-US"/>
        </a:p>
      </dgm:t>
    </dgm:pt>
    <dgm:pt modelId="{58B40521-1DF7-44E9-984A-22FB9A8162F2}" type="sibTrans" cxnId="{C06ED59F-1159-4036-97C1-E69CA96C5688}">
      <dgm:prSet/>
      <dgm:spPr/>
      <dgm:t>
        <a:bodyPr/>
        <a:lstStyle/>
        <a:p>
          <a:endParaRPr lang="en-US"/>
        </a:p>
      </dgm:t>
    </dgm:pt>
    <dgm:pt modelId="{B2DA7487-8517-4D75-9932-457221A3A1EB}">
      <dgm:prSet/>
      <dgm:spPr/>
      <dgm:t>
        <a:bodyPr/>
        <a:lstStyle/>
        <a:p>
          <a:r>
            <a:rPr lang="nl-NL" dirty="0"/>
            <a:t>- ervaringsdeskundigheid</a:t>
          </a:r>
          <a:endParaRPr lang="en-US" dirty="0"/>
        </a:p>
      </dgm:t>
    </dgm:pt>
    <dgm:pt modelId="{E0D3D6CA-6B68-4774-AC34-33C87E9DF9E7}" type="parTrans" cxnId="{90BAA5F2-76F2-4563-9DE9-270714F04834}">
      <dgm:prSet/>
      <dgm:spPr/>
      <dgm:t>
        <a:bodyPr/>
        <a:lstStyle/>
        <a:p>
          <a:endParaRPr lang="en-US"/>
        </a:p>
      </dgm:t>
    </dgm:pt>
    <dgm:pt modelId="{E8B5C29D-2E53-43EB-8606-4EC7002F3724}" type="sibTrans" cxnId="{90BAA5F2-76F2-4563-9DE9-270714F04834}">
      <dgm:prSet/>
      <dgm:spPr/>
      <dgm:t>
        <a:bodyPr/>
        <a:lstStyle/>
        <a:p>
          <a:endParaRPr lang="en-US"/>
        </a:p>
      </dgm:t>
    </dgm:pt>
    <dgm:pt modelId="{A3FFF32E-4929-4737-9122-43AAE4A68E64}">
      <dgm:prSet/>
      <dgm:spPr/>
      <dgm:t>
        <a:bodyPr/>
        <a:lstStyle/>
        <a:p>
          <a:r>
            <a:rPr lang="nl-NL"/>
            <a:t>- deskundigheid LVB</a:t>
          </a:r>
          <a:endParaRPr lang="en-US"/>
        </a:p>
      </dgm:t>
    </dgm:pt>
    <dgm:pt modelId="{ABA54ED8-5773-44CE-BF84-DC263795EBAF}" type="parTrans" cxnId="{0FD414C5-D547-4D15-9247-94F8D4DB1A12}">
      <dgm:prSet/>
      <dgm:spPr/>
      <dgm:t>
        <a:bodyPr/>
        <a:lstStyle/>
        <a:p>
          <a:endParaRPr lang="en-US"/>
        </a:p>
      </dgm:t>
    </dgm:pt>
    <dgm:pt modelId="{92C90890-2F3C-408E-A082-90D99043CCF2}" type="sibTrans" cxnId="{0FD414C5-D547-4D15-9247-94F8D4DB1A12}">
      <dgm:prSet/>
      <dgm:spPr/>
      <dgm:t>
        <a:bodyPr/>
        <a:lstStyle/>
        <a:p>
          <a:endParaRPr lang="en-US"/>
        </a:p>
      </dgm:t>
    </dgm:pt>
    <dgm:pt modelId="{33AA57B5-3A14-4806-A4D2-5ECF34444B34}">
      <dgm:prSet/>
      <dgm:spPr/>
      <dgm:t>
        <a:bodyPr/>
        <a:lstStyle/>
        <a:p>
          <a:pPr>
            <a:defRPr b="1"/>
          </a:pPr>
          <a:r>
            <a:rPr lang="nl-NL"/>
            <a:t>Scores &lt;3.4: </a:t>
          </a:r>
          <a:endParaRPr lang="en-US"/>
        </a:p>
      </dgm:t>
    </dgm:pt>
    <dgm:pt modelId="{0E87A474-4C3F-4483-B81B-DBFB1E9BDE5A}" type="parTrans" cxnId="{5DA7787C-E053-418E-9D7D-FA27D94B7D7F}">
      <dgm:prSet/>
      <dgm:spPr/>
      <dgm:t>
        <a:bodyPr/>
        <a:lstStyle/>
        <a:p>
          <a:endParaRPr lang="en-US"/>
        </a:p>
      </dgm:t>
    </dgm:pt>
    <dgm:pt modelId="{C66E00D1-C048-4E6A-A462-E1CF6C5621BD}" type="sibTrans" cxnId="{5DA7787C-E053-418E-9D7D-FA27D94B7D7F}">
      <dgm:prSet/>
      <dgm:spPr/>
      <dgm:t>
        <a:bodyPr/>
        <a:lstStyle/>
        <a:p>
          <a:endParaRPr lang="en-US"/>
        </a:p>
      </dgm:t>
    </dgm:pt>
    <dgm:pt modelId="{F299DD9D-5CB2-437E-B16D-82AEA36846C9}">
      <dgm:prSet/>
      <dgm:spPr/>
      <dgm:t>
        <a:bodyPr/>
        <a:lstStyle/>
        <a:p>
          <a:r>
            <a:rPr lang="nl-NL"/>
            <a:t>- teambenadering</a:t>
          </a:r>
          <a:endParaRPr lang="en-US"/>
        </a:p>
      </dgm:t>
    </dgm:pt>
    <dgm:pt modelId="{07EBA255-ACA5-45CE-A265-17B25B7B4CB0}" type="parTrans" cxnId="{F8DDBAB6-7914-47E1-A42B-85CD5FD375E1}">
      <dgm:prSet/>
      <dgm:spPr/>
      <dgm:t>
        <a:bodyPr/>
        <a:lstStyle/>
        <a:p>
          <a:endParaRPr lang="en-US"/>
        </a:p>
      </dgm:t>
    </dgm:pt>
    <dgm:pt modelId="{3236C11D-FB0C-467C-B0FD-C8C86436669E}" type="sibTrans" cxnId="{F8DDBAB6-7914-47E1-A42B-85CD5FD375E1}">
      <dgm:prSet/>
      <dgm:spPr/>
      <dgm:t>
        <a:bodyPr/>
        <a:lstStyle/>
        <a:p>
          <a:endParaRPr lang="en-US"/>
        </a:p>
      </dgm:t>
    </dgm:pt>
    <dgm:pt modelId="{965853F5-C76F-4230-9C7C-016661C3BA85}">
      <dgm:prSet/>
      <dgm:spPr/>
      <dgm:t>
        <a:bodyPr/>
        <a:lstStyle/>
        <a:p>
          <a:r>
            <a:rPr lang="nl-NL"/>
            <a:t>- maatsch w/sjd </a:t>
          </a:r>
          <a:r>
            <a:rPr lang="nl-NL" i="1"/>
            <a:t>(grote spreiding)</a:t>
          </a:r>
          <a:endParaRPr lang="en-US"/>
        </a:p>
      </dgm:t>
    </dgm:pt>
    <dgm:pt modelId="{90424600-2437-49B3-92C4-32315EB0A6F6}" type="parTrans" cxnId="{74801210-5967-4F8E-B59D-C5911D14B508}">
      <dgm:prSet/>
      <dgm:spPr/>
      <dgm:t>
        <a:bodyPr/>
        <a:lstStyle/>
        <a:p>
          <a:endParaRPr lang="en-US"/>
        </a:p>
      </dgm:t>
    </dgm:pt>
    <dgm:pt modelId="{011B8AF1-0FF3-40E2-8929-9B9F7B2111D6}" type="sibTrans" cxnId="{74801210-5967-4F8E-B59D-C5911D14B508}">
      <dgm:prSet/>
      <dgm:spPr/>
      <dgm:t>
        <a:bodyPr/>
        <a:lstStyle/>
        <a:p>
          <a:endParaRPr lang="en-US"/>
        </a:p>
      </dgm:t>
    </dgm:pt>
    <dgm:pt modelId="{84FFA61B-05FC-4C04-8E97-7EF55B8B4644}">
      <dgm:prSet/>
      <dgm:spPr/>
      <dgm:t>
        <a:bodyPr/>
        <a:lstStyle/>
        <a:p>
          <a:r>
            <a:rPr lang="nl-NL"/>
            <a:t>- outreach   </a:t>
          </a:r>
          <a:endParaRPr lang="en-US"/>
        </a:p>
      </dgm:t>
    </dgm:pt>
    <dgm:pt modelId="{D7DA10EF-234E-4FF3-A210-76CCB75129F2}" type="parTrans" cxnId="{1478F15A-C785-4A10-B4B3-6F2D3A21867A}">
      <dgm:prSet/>
      <dgm:spPr/>
      <dgm:t>
        <a:bodyPr/>
        <a:lstStyle/>
        <a:p>
          <a:endParaRPr lang="en-US"/>
        </a:p>
      </dgm:t>
    </dgm:pt>
    <dgm:pt modelId="{B5D70852-1FBF-4D7E-83F6-A32A16B94061}" type="sibTrans" cxnId="{1478F15A-C785-4A10-B4B3-6F2D3A21867A}">
      <dgm:prSet/>
      <dgm:spPr/>
      <dgm:t>
        <a:bodyPr/>
        <a:lstStyle/>
        <a:p>
          <a:endParaRPr lang="en-US"/>
        </a:p>
      </dgm:t>
    </dgm:pt>
    <dgm:pt modelId="{8F3D4390-5847-44E7-AC38-C2239E75BF2D}" type="pres">
      <dgm:prSet presAssocID="{C28B806D-202A-4394-B2A8-FA3ECDB69F1F}" presName="root" presStyleCnt="0">
        <dgm:presLayoutVars>
          <dgm:dir/>
          <dgm:resizeHandles val="exact"/>
        </dgm:presLayoutVars>
      </dgm:prSet>
      <dgm:spPr/>
    </dgm:pt>
    <dgm:pt modelId="{0C81A463-AE2B-4D27-BA73-E8427817E79C}" type="pres">
      <dgm:prSet presAssocID="{67EB9222-FE09-46E6-8308-948FE0831736}" presName="compNode" presStyleCnt="0"/>
      <dgm:spPr/>
    </dgm:pt>
    <dgm:pt modelId="{A95B5305-1762-4BD2-95C1-2EE82BC9B96A}" type="pres">
      <dgm:prSet presAssocID="{67EB9222-FE09-46E6-8308-948FE0831736}" presName="iconRect" presStyleLbl="node1" presStyleIdx="0" presStyleCnt="2" custLinFactNeighborY="-2930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MG Bij"/>
        </a:ext>
      </dgm:extLst>
    </dgm:pt>
    <dgm:pt modelId="{D0AED1E7-E529-414A-8C6F-317C5B87E77D}" type="pres">
      <dgm:prSet presAssocID="{67EB9222-FE09-46E6-8308-948FE0831736}" presName="iconSpace" presStyleCnt="0"/>
      <dgm:spPr/>
    </dgm:pt>
    <dgm:pt modelId="{BE81E6FB-1C4C-4819-BD31-6A2D5B575450}" type="pres">
      <dgm:prSet presAssocID="{67EB9222-FE09-46E6-8308-948FE0831736}" presName="parTx" presStyleLbl="revTx" presStyleIdx="0" presStyleCnt="4">
        <dgm:presLayoutVars>
          <dgm:chMax val="0"/>
          <dgm:chPref val="0"/>
        </dgm:presLayoutVars>
      </dgm:prSet>
      <dgm:spPr/>
    </dgm:pt>
    <dgm:pt modelId="{4224ACCA-2B76-46E1-9CBE-C858439F1BD4}" type="pres">
      <dgm:prSet presAssocID="{67EB9222-FE09-46E6-8308-948FE0831736}" presName="txSpace" presStyleCnt="0"/>
      <dgm:spPr/>
    </dgm:pt>
    <dgm:pt modelId="{8CE9D2A9-A816-4BD6-AD03-A653515B4AD5}" type="pres">
      <dgm:prSet presAssocID="{67EB9222-FE09-46E6-8308-948FE0831736}" presName="desTx" presStyleLbl="revTx" presStyleIdx="1" presStyleCnt="4">
        <dgm:presLayoutVars/>
      </dgm:prSet>
      <dgm:spPr/>
    </dgm:pt>
    <dgm:pt modelId="{1D8C3382-4587-4FBB-91E6-D6C1A2CC6797}" type="pres">
      <dgm:prSet presAssocID="{22CB607D-A0D1-4633-BBEE-6852F934BDBD}" presName="sibTrans" presStyleCnt="0"/>
      <dgm:spPr/>
    </dgm:pt>
    <dgm:pt modelId="{6E7BCC00-010B-42FF-A2E5-5CADF697AFFB}" type="pres">
      <dgm:prSet presAssocID="{33AA57B5-3A14-4806-A4D2-5ECF34444B34}" presName="compNode" presStyleCnt="0"/>
      <dgm:spPr/>
    </dgm:pt>
    <dgm:pt modelId="{03A154B0-B698-476E-8CDD-974AB7050E04}" type="pres">
      <dgm:prSet presAssocID="{33AA57B5-3A14-4806-A4D2-5ECF34444B34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bij"/>
        </a:ext>
      </dgm:extLst>
    </dgm:pt>
    <dgm:pt modelId="{628619BA-FCB9-480B-84C9-BA67C90C6C7D}" type="pres">
      <dgm:prSet presAssocID="{33AA57B5-3A14-4806-A4D2-5ECF34444B34}" presName="iconSpace" presStyleCnt="0"/>
      <dgm:spPr/>
    </dgm:pt>
    <dgm:pt modelId="{72B5E827-42CD-454A-92B2-B3CB9A8BE52E}" type="pres">
      <dgm:prSet presAssocID="{33AA57B5-3A14-4806-A4D2-5ECF34444B34}" presName="parTx" presStyleLbl="revTx" presStyleIdx="2" presStyleCnt="4">
        <dgm:presLayoutVars>
          <dgm:chMax val="0"/>
          <dgm:chPref val="0"/>
        </dgm:presLayoutVars>
      </dgm:prSet>
      <dgm:spPr/>
    </dgm:pt>
    <dgm:pt modelId="{437F8B0C-6828-4B2E-976D-6478BEAD5F04}" type="pres">
      <dgm:prSet presAssocID="{33AA57B5-3A14-4806-A4D2-5ECF34444B34}" presName="txSpace" presStyleCnt="0"/>
      <dgm:spPr/>
    </dgm:pt>
    <dgm:pt modelId="{B369210C-2771-43F2-9711-E0D8DF8A7D26}" type="pres">
      <dgm:prSet presAssocID="{33AA57B5-3A14-4806-A4D2-5ECF34444B34}" presName="desTx" presStyleLbl="revTx" presStyleIdx="3" presStyleCnt="4">
        <dgm:presLayoutVars/>
      </dgm:prSet>
      <dgm:spPr/>
    </dgm:pt>
  </dgm:ptLst>
  <dgm:cxnLst>
    <dgm:cxn modelId="{74801210-5967-4F8E-B59D-C5911D14B508}" srcId="{33AA57B5-3A14-4806-A4D2-5ECF34444B34}" destId="{965853F5-C76F-4230-9C7C-016661C3BA85}" srcOrd="1" destOrd="0" parTransId="{90424600-2437-49B3-92C4-32315EB0A6F6}" sibTransId="{011B8AF1-0FF3-40E2-8929-9B9F7B2111D6}"/>
    <dgm:cxn modelId="{E4E33A35-D42B-4BE7-BB4D-8B58FD7C7DCE}" type="presOf" srcId="{B2DA7487-8517-4D75-9932-457221A3A1EB}" destId="{8CE9D2A9-A816-4BD6-AD03-A653515B4AD5}" srcOrd="0" destOrd="2" presId="urn:microsoft.com/office/officeart/2018/2/layout/IconLabelDescriptionList"/>
    <dgm:cxn modelId="{C13EAF37-986A-45F9-9DD0-F21380B36900}" type="presOf" srcId="{84FFA61B-05FC-4C04-8E97-7EF55B8B4644}" destId="{B369210C-2771-43F2-9711-E0D8DF8A7D26}" srcOrd="0" destOrd="2" presId="urn:microsoft.com/office/officeart/2018/2/layout/IconLabelDescriptionList"/>
    <dgm:cxn modelId="{FA230944-BBA0-4295-9B60-A77F49076B7C}" type="presOf" srcId="{67EB9222-FE09-46E6-8308-948FE0831736}" destId="{BE81E6FB-1C4C-4819-BD31-6A2D5B575450}" srcOrd="0" destOrd="0" presId="urn:microsoft.com/office/officeart/2018/2/layout/IconLabelDescriptionList"/>
    <dgm:cxn modelId="{1478F15A-C785-4A10-B4B3-6F2D3A21867A}" srcId="{33AA57B5-3A14-4806-A4D2-5ECF34444B34}" destId="{84FFA61B-05FC-4C04-8E97-7EF55B8B4644}" srcOrd="2" destOrd="0" parTransId="{D7DA10EF-234E-4FF3-A210-76CCB75129F2}" sibTransId="{B5D70852-1FBF-4D7E-83F6-A32A16B94061}"/>
    <dgm:cxn modelId="{1C891969-6039-4344-86DD-675BD84F7F3D}" srcId="{C28B806D-202A-4394-B2A8-FA3ECDB69F1F}" destId="{67EB9222-FE09-46E6-8308-948FE0831736}" srcOrd="0" destOrd="0" parTransId="{5D4DED52-6E8F-4FE7-AB76-24B7A6E6BFC5}" sibTransId="{22CB607D-A0D1-4633-BBEE-6852F934BDBD}"/>
    <dgm:cxn modelId="{616CB777-0641-4D65-9EEC-2AB7F8EFF6E2}" type="presOf" srcId="{F299DD9D-5CB2-437E-B16D-82AEA36846C9}" destId="{B369210C-2771-43F2-9711-E0D8DF8A7D26}" srcOrd="0" destOrd="0" presId="urn:microsoft.com/office/officeart/2018/2/layout/IconLabelDescriptionList"/>
    <dgm:cxn modelId="{5DA7787C-E053-418E-9D7D-FA27D94B7D7F}" srcId="{C28B806D-202A-4394-B2A8-FA3ECDB69F1F}" destId="{33AA57B5-3A14-4806-A4D2-5ECF34444B34}" srcOrd="1" destOrd="0" parTransId="{0E87A474-4C3F-4483-B81B-DBFB1E9BDE5A}" sibTransId="{C66E00D1-C048-4E6A-A462-E1CF6C5621BD}"/>
    <dgm:cxn modelId="{C2A89981-29E9-49DF-BC1C-C3E251F50235}" srcId="{67EB9222-FE09-46E6-8308-948FE0831736}" destId="{DF83F713-D0CE-4BEC-9184-5D1488C1786E}" srcOrd="0" destOrd="0" parTransId="{89FC6C3F-E304-45D2-A2E6-C776C3654AA9}" sibTransId="{0F72EB2B-F8C2-43AE-8347-EB875D2EDC81}"/>
    <dgm:cxn modelId="{C06ED59F-1159-4036-97C1-E69CA96C5688}" srcId="{67EB9222-FE09-46E6-8308-948FE0831736}" destId="{876D0DDD-EB1E-4663-8302-270DCB101AF7}" srcOrd="1" destOrd="0" parTransId="{7BA6F672-92B2-4664-B194-7B7D3BE602F4}" sibTransId="{58B40521-1DF7-44E9-984A-22FB9A8162F2}"/>
    <dgm:cxn modelId="{F8DDBAB6-7914-47E1-A42B-85CD5FD375E1}" srcId="{33AA57B5-3A14-4806-A4D2-5ECF34444B34}" destId="{F299DD9D-5CB2-437E-B16D-82AEA36846C9}" srcOrd="0" destOrd="0" parTransId="{07EBA255-ACA5-45CE-A265-17B25B7B4CB0}" sibTransId="{3236C11D-FB0C-467C-B0FD-C8C86436669E}"/>
    <dgm:cxn modelId="{0FD414C5-D547-4D15-9247-94F8D4DB1A12}" srcId="{67EB9222-FE09-46E6-8308-948FE0831736}" destId="{A3FFF32E-4929-4737-9122-43AAE4A68E64}" srcOrd="3" destOrd="0" parTransId="{ABA54ED8-5773-44CE-BF84-DC263795EBAF}" sibTransId="{92C90890-2F3C-408E-A082-90D99043CCF2}"/>
    <dgm:cxn modelId="{3E28C6E2-3CDC-475A-9E60-BC9D520517B2}" type="presOf" srcId="{965853F5-C76F-4230-9C7C-016661C3BA85}" destId="{B369210C-2771-43F2-9711-E0D8DF8A7D26}" srcOrd="0" destOrd="1" presId="urn:microsoft.com/office/officeart/2018/2/layout/IconLabelDescriptionList"/>
    <dgm:cxn modelId="{918924E3-2B90-4E95-81CC-8A098047158C}" type="presOf" srcId="{876D0DDD-EB1E-4663-8302-270DCB101AF7}" destId="{8CE9D2A9-A816-4BD6-AD03-A653515B4AD5}" srcOrd="0" destOrd="1" presId="urn:microsoft.com/office/officeart/2018/2/layout/IconLabelDescriptionList"/>
    <dgm:cxn modelId="{7F3E58E6-0595-423A-A539-774B18E78E53}" type="presOf" srcId="{33AA57B5-3A14-4806-A4D2-5ECF34444B34}" destId="{72B5E827-42CD-454A-92B2-B3CB9A8BE52E}" srcOrd="0" destOrd="0" presId="urn:microsoft.com/office/officeart/2018/2/layout/IconLabelDescriptionList"/>
    <dgm:cxn modelId="{0B216BE8-02CD-4553-91C8-9C5C675E1A2E}" type="presOf" srcId="{C28B806D-202A-4394-B2A8-FA3ECDB69F1F}" destId="{8F3D4390-5847-44E7-AC38-C2239E75BF2D}" srcOrd="0" destOrd="0" presId="urn:microsoft.com/office/officeart/2018/2/layout/IconLabelDescriptionList"/>
    <dgm:cxn modelId="{0CAC34ED-7FF2-4B64-ACC4-8D6B5854B264}" type="presOf" srcId="{A3FFF32E-4929-4737-9122-43AAE4A68E64}" destId="{8CE9D2A9-A816-4BD6-AD03-A653515B4AD5}" srcOrd="0" destOrd="3" presId="urn:microsoft.com/office/officeart/2018/2/layout/IconLabelDescriptionList"/>
    <dgm:cxn modelId="{EEA161EE-6502-41B6-8D40-04ECDE251233}" type="presOf" srcId="{DF83F713-D0CE-4BEC-9184-5D1488C1786E}" destId="{8CE9D2A9-A816-4BD6-AD03-A653515B4AD5}" srcOrd="0" destOrd="0" presId="urn:microsoft.com/office/officeart/2018/2/layout/IconLabelDescriptionList"/>
    <dgm:cxn modelId="{90BAA5F2-76F2-4563-9DE9-270714F04834}" srcId="{67EB9222-FE09-46E6-8308-948FE0831736}" destId="{B2DA7487-8517-4D75-9932-457221A3A1EB}" srcOrd="2" destOrd="0" parTransId="{E0D3D6CA-6B68-4774-AC34-33C87E9DF9E7}" sibTransId="{E8B5C29D-2E53-43EB-8606-4EC7002F3724}"/>
    <dgm:cxn modelId="{FC9F007B-C76B-4976-9FFC-5EAE0058FACA}" type="presParOf" srcId="{8F3D4390-5847-44E7-AC38-C2239E75BF2D}" destId="{0C81A463-AE2B-4D27-BA73-E8427817E79C}" srcOrd="0" destOrd="0" presId="urn:microsoft.com/office/officeart/2018/2/layout/IconLabelDescriptionList"/>
    <dgm:cxn modelId="{F930C818-72B1-4216-91A4-A871CDCB1CB8}" type="presParOf" srcId="{0C81A463-AE2B-4D27-BA73-E8427817E79C}" destId="{A95B5305-1762-4BD2-95C1-2EE82BC9B96A}" srcOrd="0" destOrd="0" presId="urn:microsoft.com/office/officeart/2018/2/layout/IconLabelDescriptionList"/>
    <dgm:cxn modelId="{2C51620C-79A8-495B-92EF-92BF81E1B3BC}" type="presParOf" srcId="{0C81A463-AE2B-4D27-BA73-E8427817E79C}" destId="{D0AED1E7-E529-414A-8C6F-317C5B87E77D}" srcOrd="1" destOrd="0" presId="urn:microsoft.com/office/officeart/2018/2/layout/IconLabelDescriptionList"/>
    <dgm:cxn modelId="{0C1AA60F-3443-4888-AE92-48A15BDAD708}" type="presParOf" srcId="{0C81A463-AE2B-4D27-BA73-E8427817E79C}" destId="{BE81E6FB-1C4C-4819-BD31-6A2D5B575450}" srcOrd="2" destOrd="0" presId="urn:microsoft.com/office/officeart/2018/2/layout/IconLabelDescriptionList"/>
    <dgm:cxn modelId="{4D7C64EE-0E4D-45F1-BD4A-69A94B817DBF}" type="presParOf" srcId="{0C81A463-AE2B-4D27-BA73-E8427817E79C}" destId="{4224ACCA-2B76-46E1-9CBE-C858439F1BD4}" srcOrd="3" destOrd="0" presId="urn:microsoft.com/office/officeart/2018/2/layout/IconLabelDescriptionList"/>
    <dgm:cxn modelId="{0DEAC979-7996-484B-ADF3-C8BA5FD9CDBD}" type="presParOf" srcId="{0C81A463-AE2B-4D27-BA73-E8427817E79C}" destId="{8CE9D2A9-A816-4BD6-AD03-A653515B4AD5}" srcOrd="4" destOrd="0" presId="urn:microsoft.com/office/officeart/2018/2/layout/IconLabelDescriptionList"/>
    <dgm:cxn modelId="{C0300586-484E-49C3-9910-47401FB0B221}" type="presParOf" srcId="{8F3D4390-5847-44E7-AC38-C2239E75BF2D}" destId="{1D8C3382-4587-4FBB-91E6-D6C1A2CC6797}" srcOrd="1" destOrd="0" presId="urn:microsoft.com/office/officeart/2018/2/layout/IconLabelDescriptionList"/>
    <dgm:cxn modelId="{4C433A91-539F-406A-9E17-0D75A770C2AE}" type="presParOf" srcId="{8F3D4390-5847-44E7-AC38-C2239E75BF2D}" destId="{6E7BCC00-010B-42FF-A2E5-5CADF697AFFB}" srcOrd="2" destOrd="0" presId="urn:microsoft.com/office/officeart/2018/2/layout/IconLabelDescriptionList"/>
    <dgm:cxn modelId="{66BE4A4F-E07F-449B-A7C6-2FC93EBB98A5}" type="presParOf" srcId="{6E7BCC00-010B-42FF-A2E5-5CADF697AFFB}" destId="{03A154B0-B698-476E-8CDD-974AB7050E04}" srcOrd="0" destOrd="0" presId="urn:microsoft.com/office/officeart/2018/2/layout/IconLabelDescriptionList"/>
    <dgm:cxn modelId="{FD337B09-EFF7-46EA-B94F-D9F7DA653A07}" type="presParOf" srcId="{6E7BCC00-010B-42FF-A2E5-5CADF697AFFB}" destId="{628619BA-FCB9-480B-84C9-BA67C90C6C7D}" srcOrd="1" destOrd="0" presId="urn:microsoft.com/office/officeart/2018/2/layout/IconLabelDescriptionList"/>
    <dgm:cxn modelId="{72D9B88C-F3FA-48F4-A674-7402BB4E2F26}" type="presParOf" srcId="{6E7BCC00-010B-42FF-A2E5-5CADF697AFFB}" destId="{72B5E827-42CD-454A-92B2-B3CB9A8BE52E}" srcOrd="2" destOrd="0" presId="urn:microsoft.com/office/officeart/2018/2/layout/IconLabelDescriptionList"/>
    <dgm:cxn modelId="{2A5B55AE-7756-4530-A7B3-CE1207F9E39B}" type="presParOf" srcId="{6E7BCC00-010B-42FF-A2E5-5CADF697AFFB}" destId="{437F8B0C-6828-4B2E-976D-6478BEAD5F04}" srcOrd="3" destOrd="0" presId="urn:microsoft.com/office/officeart/2018/2/layout/IconLabelDescriptionList"/>
    <dgm:cxn modelId="{6AB8813F-E5D2-4DC8-9F24-7E007CF58FA8}" type="presParOf" srcId="{6E7BCC00-010B-42FF-A2E5-5CADF697AFFB}" destId="{B369210C-2771-43F2-9711-E0D8DF8A7D2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053C7-8D32-41DE-987B-17BED3618AE3}">
      <dsp:nvSpPr>
        <dsp:cNvPr id="0" name=""/>
        <dsp:cNvSpPr/>
      </dsp:nvSpPr>
      <dsp:spPr>
        <a:xfrm>
          <a:off x="679050" y="583407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F1897-1A5A-483C-A015-5F07E73D0676}">
      <dsp:nvSpPr>
        <dsp:cNvPr id="0" name=""/>
        <dsp:cNvSpPr/>
      </dsp:nvSpPr>
      <dsp:spPr>
        <a:xfrm>
          <a:off x="1081237" y="985594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E6192-6374-42C8-96FF-F0F005EB7557}">
      <dsp:nvSpPr>
        <dsp:cNvPr id="0" name=""/>
        <dsp:cNvSpPr/>
      </dsp:nvSpPr>
      <dsp:spPr>
        <a:xfrm>
          <a:off x="75768" y="305840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b="1" kern="1200" dirty="0"/>
            <a:t>Audits met de </a:t>
          </a:r>
          <a:r>
            <a:rPr lang="nl-NL" sz="1700" b="1" kern="1200" dirty="0" err="1"/>
            <a:t>FACTs</a:t>
          </a:r>
          <a:r>
            <a:rPr lang="nl-NL" sz="1700" b="1" kern="1200" dirty="0"/>
            <a:t> 2017: </a:t>
          </a:r>
          <a:r>
            <a:rPr lang="nl-NL" sz="1700" kern="1200" dirty="0"/>
            <a:t>audits uitgevoerd jan 2017-dec 2021</a:t>
          </a:r>
          <a:endParaRPr lang="en-US" sz="1700" kern="1200" dirty="0"/>
        </a:p>
      </dsp:txBody>
      <dsp:txXfrm>
        <a:off x="75768" y="3058407"/>
        <a:ext cx="3093750" cy="720000"/>
      </dsp:txXfrm>
    </dsp:sp>
    <dsp:sp modelId="{45DAF41B-6964-44AA-A1A0-7B87CE8166B7}">
      <dsp:nvSpPr>
        <dsp:cNvPr id="0" name=""/>
        <dsp:cNvSpPr/>
      </dsp:nvSpPr>
      <dsp:spPr>
        <a:xfrm>
          <a:off x="4314206" y="583407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DA103-31C4-44A6-8F3C-F7500F3F584E}">
      <dsp:nvSpPr>
        <dsp:cNvPr id="0" name=""/>
        <dsp:cNvSpPr/>
      </dsp:nvSpPr>
      <dsp:spPr>
        <a:xfrm>
          <a:off x="4716393" y="98559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A25A-A48F-4F34-A30A-6CAD6D27D97A}">
      <dsp:nvSpPr>
        <dsp:cNvPr id="0" name=""/>
        <dsp:cNvSpPr/>
      </dsp:nvSpPr>
      <dsp:spPr>
        <a:xfrm>
          <a:off x="3710925" y="305840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b="1" kern="1200" dirty="0"/>
            <a:t>Analyse van de scores </a:t>
          </a:r>
          <a:endParaRPr lang="en-US" sz="1700" b="1" kern="1200" dirty="0"/>
        </a:p>
      </dsp:txBody>
      <dsp:txXfrm>
        <a:off x="3710925" y="3058407"/>
        <a:ext cx="3093750" cy="720000"/>
      </dsp:txXfrm>
    </dsp:sp>
    <dsp:sp modelId="{C265E554-B305-4AE0-B1EB-A7D52FFACEA6}">
      <dsp:nvSpPr>
        <dsp:cNvPr id="0" name=""/>
        <dsp:cNvSpPr/>
      </dsp:nvSpPr>
      <dsp:spPr>
        <a:xfrm>
          <a:off x="7949362" y="583407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18DF8-E4A4-418C-A423-61B6AF0A8AC7}">
      <dsp:nvSpPr>
        <dsp:cNvPr id="0" name=""/>
        <dsp:cNvSpPr/>
      </dsp:nvSpPr>
      <dsp:spPr>
        <a:xfrm>
          <a:off x="8351550" y="98559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0601-7B8B-4362-8A85-C1C00190E5DF}">
      <dsp:nvSpPr>
        <dsp:cNvPr id="0" name=""/>
        <dsp:cNvSpPr/>
      </dsp:nvSpPr>
      <dsp:spPr>
        <a:xfrm>
          <a:off x="7346081" y="305840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b="1" kern="1200" dirty="0"/>
            <a:t>Achtergrondinformatielijst</a:t>
          </a:r>
          <a:r>
            <a:rPr lang="nl-NL" sz="1700" kern="1200" dirty="0"/>
            <a:t> gegevens 2009-dec 2021</a:t>
          </a:r>
          <a:endParaRPr lang="en-US" sz="1700" kern="1200" dirty="0"/>
        </a:p>
      </dsp:txBody>
      <dsp:txXfrm>
        <a:off x="7346081" y="3058407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9B57-97FC-4A42-BC0D-2A08B2F317B4}">
      <dsp:nvSpPr>
        <dsp:cNvPr id="0" name=""/>
        <dsp:cNvSpPr/>
      </dsp:nvSpPr>
      <dsp:spPr>
        <a:xfrm>
          <a:off x="973190" y="481626"/>
          <a:ext cx="1264141" cy="126414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D70BF-6235-424A-BFA5-16984F617A37}">
      <dsp:nvSpPr>
        <dsp:cNvPr id="0" name=""/>
        <dsp:cNvSpPr/>
      </dsp:nvSpPr>
      <dsp:spPr>
        <a:xfrm>
          <a:off x="1242597" y="751033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4F725-9274-4346-B41F-B2287D7749E3}">
      <dsp:nvSpPr>
        <dsp:cNvPr id="0" name=""/>
        <dsp:cNvSpPr/>
      </dsp:nvSpPr>
      <dsp:spPr>
        <a:xfrm>
          <a:off x="569079" y="2139516"/>
          <a:ext cx="2072362" cy="22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800" kern="1200" dirty="0"/>
            <a:t>27 GGZ-instellingen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800" kern="1200" dirty="0"/>
            <a:t>11 regio’s </a:t>
          </a:r>
          <a:endParaRPr lang="en-US" sz="1800" kern="1200" dirty="0"/>
        </a:p>
      </dsp:txBody>
      <dsp:txXfrm>
        <a:off x="569079" y="2139516"/>
        <a:ext cx="2072362" cy="2284453"/>
      </dsp:txXfrm>
    </dsp:sp>
    <dsp:sp modelId="{CC37C8D4-EAA7-4D1B-8E44-396D1893C620}">
      <dsp:nvSpPr>
        <dsp:cNvPr id="0" name=""/>
        <dsp:cNvSpPr/>
      </dsp:nvSpPr>
      <dsp:spPr>
        <a:xfrm>
          <a:off x="3408216" y="481626"/>
          <a:ext cx="1264141" cy="126414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B0472-97E1-49E0-92DF-49E119E68284}">
      <dsp:nvSpPr>
        <dsp:cNvPr id="0" name=""/>
        <dsp:cNvSpPr/>
      </dsp:nvSpPr>
      <dsp:spPr>
        <a:xfrm>
          <a:off x="3677623" y="751033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79A0-B35D-45D8-B000-F3AC23B28CBC}">
      <dsp:nvSpPr>
        <dsp:cNvPr id="0" name=""/>
        <dsp:cNvSpPr/>
      </dsp:nvSpPr>
      <dsp:spPr>
        <a:xfrm>
          <a:off x="3004105" y="2139516"/>
          <a:ext cx="2072362" cy="22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Gem 15 </a:t>
          </a:r>
          <a:r>
            <a:rPr lang="en-US" sz="1800" kern="1200" dirty="0" err="1"/>
            <a:t>teamleden</a:t>
          </a:r>
          <a:r>
            <a:rPr lang="en-US" sz="1800" kern="1200" dirty="0"/>
            <a:t> gem 10,8 </a:t>
          </a:r>
          <a:r>
            <a:rPr lang="en-US" sz="1800" kern="1200" dirty="0" err="1"/>
            <a:t>fte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118 </a:t>
          </a:r>
          <a:r>
            <a:rPr lang="en-US" sz="1800" kern="1200" dirty="0" err="1"/>
            <a:t>cliënten</a:t>
          </a:r>
          <a:r>
            <a:rPr lang="en-US" sz="1800" kern="1200" dirty="0"/>
            <a:t> </a:t>
          </a:r>
        </a:p>
      </dsp:txBody>
      <dsp:txXfrm>
        <a:off x="3004105" y="2139516"/>
        <a:ext cx="2072362" cy="2284453"/>
      </dsp:txXfrm>
    </dsp:sp>
    <dsp:sp modelId="{051F6B41-0D77-4E32-B703-BEB13A3C4B71}">
      <dsp:nvSpPr>
        <dsp:cNvPr id="0" name=""/>
        <dsp:cNvSpPr/>
      </dsp:nvSpPr>
      <dsp:spPr>
        <a:xfrm>
          <a:off x="5843242" y="481626"/>
          <a:ext cx="1264141" cy="126414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C50AC-FF6C-4FDA-A2F3-D81ECBDA7EEF}">
      <dsp:nvSpPr>
        <dsp:cNvPr id="0" name=""/>
        <dsp:cNvSpPr/>
      </dsp:nvSpPr>
      <dsp:spPr>
        <a:xfrm>
          <a:off x="6112649" y="751033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D976E-A919-4D1C-AED1-E3FC6FFC4C23}">
      <dsp:nvSpPr>
        <dsp:cNvPr id="0" name=""/>
        <dsp:cNvSpPr/>
      </dsp:nvSpPr>
      <dsp:spPr>
        <a:xfrm>
          <a:off x="5439131" y="2139516"/>
          <a:ext cx="2072362" cy="22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 err="1"/>
            <a:t>personeel</a:t>
          </a:r>
          <a:r>
            <a:rPr lang="en-US" sz="1800" kern="1200" dirty="0"/>
            <a:t>-caseload </a:t>
          </a:r>
          <a:r>
            <a:rPr lang="en-US" sz="1800" kern="1200" dirty="0" err="1"/>
            <a:t>verhouding</a:t>
          </a:r>
          <a:r>
            <a:rPr lang="en-US" sz="1800" kern="1200" dirty="0"/>
            <a:t> 1:18</a:t>
          </a:r>
        </a:p>
      </dsp:txBody>
      <dsp:txXfrm>
        <a:off x="5439131" y="2139516"/>
        <a:ext cx="2072362" cy="2284453"/>
      </dsp:txXfrm>
    </dsp:sp>
    <dsp:sp modelId="{FE77F3F6-3A71-4AAE-BDA8-757985D66884}">
      <dsp:nvSpPr>
        <dsp:cNvPr id="0" name=""/>
        <dsp:cNvSpPr/>
      </dsp:nvSpPr>
      <dsp:spPr>
        <a:xfrm>
          <a:off x="8278268" y="481626"/>
          <a:ext cx="1264141" cy="1264141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366F-157C-4F5B-89AA-B54B48C495D8}">
      <dsp:nvSpPr>
        <dsp:cNvPr id="0" name=""/>
        <dsp:cNvSpPr/>
      </dsp:nvSpPr>
      <dsp:spPr>
        <a:xfrm>
          <a:off x="8547675" y="751033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74301-037C-4918-9D6B-56F5852B8350}">
      <dsp:nvSpPr>
        <dsp:cNvPr id="0" name=""/>
        <dsp:cNvSpPr/>
      </dsp:nvSpPr>
      <dsp:spPr>
        <a:xfrm>
          <a:off x="7874157" y="2139516"/>
          <a:ext cx="2072362" cy="228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50% van de caseload </a:t>
          </a:r>
          <a:r>
            <a:rPr lang="en-US" sz="1800" kern="1200" dirty="0" err="1"/>
            <a:t>psychotische</a:t>
          </a:r>
          <a:r>
            <a:rPr lang="en-US" sz="1800" kern="1200" dirty="0"/>
            <a:t> </a:t>
          </a:r>
          <a:r>
            <a:rPr lang="en-US" sz="1800" kern="1200" dirty="0" err="1"/>
            <a:t>stoornis</a:t>
          </a:r>
          <a:r>
            <a:rPr lang="en-US" sz="1800" kern="1200" dirty="0"/>
            <a:t>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35% DD;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25;% </a:t>
          </a:r>
          <a:r>
            <a:rPr lang="en-US" sz="1800" kern="1200" dirty="0" err="1"/>
            <a:t>persoonlijkheids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 err="1"/>
            <a:t>stoornis</a:t>
          </a:r>
          <a:r>
            <a:rPr lang="en-US" sz="1800" kern="1200" dirty="0"/>
            <a:t> </a:t>
          </a:r>
        </a:p>
      </dsp:txBody>
      <dsp:txXfrm>
        <a:off x="7874157" y="2139516"/>
        <a:ext cx="2072362" cy="2284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1B5F7-5758-44FF-BA68-3D6700C65950}">
      <dsp:nvSpPr>
        <dsp:cNvPr id="0" name=""/>
        <dsp:cNvSpPr/>
      </dsp:nvSpPr>
      <dsp:spPr>
        <a:xfrm>
          <a:off x="248614" y="41806"/>
          <a:ext cx="2515939" cy="1509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Gem score </a:t>
          </a:r>
          <a:r>
            <a:rPr lang="nl-NL" sz="2100" b="1" kern="1200" dirty="0"/>
            <a:t>deel A</a:t>
          </a:r>
          <a:r>
            <a:rPr lang="nl-NL" sz="2100" kern="1200" dirty="0"/>
            <a:t>: 3.5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(range 2.1 - 4.8)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(op schaal 1-5)</a:t>
          </a:r>
          <a:endParaRPr lang="en-US" sz="2100" kern="1200" dirty="0"/>
        </a:p>
      </dsp:txBody>
      <dsp:txXfrm>
        <a:off x="248614" y="41806"/>
        <a:ext cx="2515939" cy="1509563"/>
      </dsp:txXfrm>
    </dsp:sp>
    <dsp:sp modelId="{5D2B9B8D-DA3A-419A-B026-02E7CC27BBDC}">
      <dsp:nvSpPr>
        <dsp:cNvPr id="0" name=""/>
        <dsp:cNvSpPr/>
      </dsp:nvSpPr>
      <dsp:spPr>
        <a:xfrm>
          <a:off x="3867542" y="13985"/>
          <a:ext cx="2515939" cy="1509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Gem score </a:t>
          </a:r>
          <a:r>
            <a:rPr lang="nl-NL" sz="2100" b="1" kern="1200" dirty="0"/>
            <a:t>deel B</a:t>
          </a:r>
          <a:r>
            <a:rPr lang="nl-NL" sz="2100" kern="1200" dirty="0"/>
            <a:t>: 4.4 (range 3.4 - 5.9)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(op schaal 1-8)</a:t>
          </a:r>
          <a:endParaRPr lang="en-US" sz="2100" kern="1200" dirty="0"/>
        </a:p>
      </dsp:txBody>
      <dsp:txXfrm>
        <a:off x="3867542" y="13985"/>
        <a:ext cx="2515939" cy="1509563"/>
      </dsp:txXfrm>
    </dsp:sp>
    <dsp:sp modelId="{8213B993-0A92-4677-9AA9-B39EFD109503}">
      <dsp:nvSpPr>
        <dsp:cNvPr id="0" name=""/>
        <dsp:cNvSpPr/>
      </dsp:nvSpPr>
      <dsp:spPr>
        <a:xfrm>
          <a:off x="7237668" y="55558"/>
          <a:ext cx="2515939" cy="1509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Eindscore:</a:t>
          </a:r>
          <a:r>
            <a:rPr lang="nl-NL" sz="2100" kern="1200" dirty="0"/>
            <a:t> 7.9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(range 5.4 – 10.1) (max=13)</a:t>
          </a:r>
          <a:endParaRPr lang="en-US" sz="2100" kern="1200" dirty="0"/>
        </a:p>
      </dsp:txBody>
      <dsp:txXfrm>
        <a:off x="7237668" y="55558"/>
        <a:ext cx="2515939" cy="1509563"/>
      </dsp:txXfrm>
    </dsp:sp>
    <dsp:sp modelId="{218B45C4-321A-48DA-8450-93397705FF96}">
      <dsp:nvSpPr>
        <dsp:cNvPr id="0" name=""/>
        <dsp:cNvSpPr/>
      </dsp:nvSpPr>
      <dsp:spPr>
        <a:xfrm>
          <a:off x="3837703" y="3522811"/>
          <a:ext cx="2515939" cy="150956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Geen certificaat: 3 (alle drie in 2017)</a:t>
          </a:r>
          <a:endParaRPr lang="en-US" sz="2100" kern="1200" dirty="0"/>
        </a:p>
      </dsp:txBody>
      <dsp:txXfrm>
        <a:off x="3837703" y="3522811"/>
        <a:ext cx="2515939" cy="1509563"/>
      </dsp:txXfrm>
    </dsp:sp>
    <dsp:sp modelId="{708E3340-8B00-4AE3-84C7-57C89E7CD222}">
      <dsp:nvSpPr>
        <dsp:cNvPr id="0" name=""/>
        <dsp:cNvSpPr/>
      </dsp:nvSpPr>
      <dsp:spPr>
        <a:xfrm>
          <a:off x="7283357" y="1957241"/>
          <a:ext cx="2515939" cy="150956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Voorlopig: 39 (m.n. in 2017)</a:t>
          </a:r>
          <a:endParaRPr lang="en-US" sz="2100" kern="1200" dirty="0"/>
        </a:p>
      </dsp:txBody>
      <dsp:txXfrm>
        <a:off x="7283357" y="1957241"/>
        <a:ext cx="2515939" cy="1509563"/>
      </dsp:txXfrm>
    </dsp:sp>
    <dsp:sp modelId="{59812838-E86F-4DCE-95CE-F9B23C23C24E}">
      <dsp:nvSpPr>
        <dsp:cNvPr id="0" name=""/>
        <dsp:cNvSpPr/>
      </dsp:nvSpPr>
      <dsp:spPr>
        <a:xfrm>
          <a:off x="172608" y="1858395"/>
          <a:ext cx="2515939" cy="1509563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Certificaat: 146 </a:t>
          </a:r>
          <a:endParaRPr lang="en-US" sz="2100" kern="1200" dirty="0"/>
        </a:p>
      </dsp:txBody>
      <dsp:txXfrm>
        <a:off x="172608" y="1858395"/>
        <a:ext cx="2515939" cy="1509563"/>
      </dsp:txXfrm>
    </dsp:sp>
    <dsp:sp modelId="{D8C3D7B2-05AA-48AC-89FC-00B4097D6BBF}">
      <dsp:nvSpPr>
        <dsp:cNvPr id="0" name=""/>
        <dsp:cNvSpPr/>
      </dsp:nvSpPr>
      <dsp:spPr>
        <a:xfrm>
          <a:off x="3867542" y="1901593"/>
          <a:ext cx="2515939" cy="15095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Optimaal: 23 (11%)</a:t>
          </a:r>
          <a:endParaRPr lang="en-US" sz="2100" kern="1200" dirty="0"/>
        </a:p>
      </dsp:txBody>
      <dsp:txXfrm>
        <a:off x="3867542" y="1901593"/>
        <a:ext cx="2515939" cy="1509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5305-1762-4BD2-95C1-2EE82BC9B96A}">
      <dsp:nvSpPr>
        <dsp:cNvPr id="0" name=""/>
        <dsp:cNvSpPr/>
      </dsp:nvSpPr>
      <dsp:spPr>
        <a:xfrm>
          <a:off x="559800" y="440626"/>
          <a:ext cx="1512000" cy="151200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1E6FB-1C4C-4819-BD31-6A2D5B575450}">
      <dsp:nvSpPr>
        <dsp:cNvPr id="0" name=""/>
        <dsp:cNvSpPr/>
      </dsp:nvSpPr>
      <dsp:spPr>
        <a:xfrm>
          <a:off x="559800" y="215188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600" kern="1200"/>
            <a:t>Scores &lt;3.0: </a:t>
          </a:r>
          <a:endParaRPr lang="en-US" sz="3600" kern="1200"/>
        </a:p>
      </dsp:txBody>
      <dsp:txXfrm>
        <a:off x="559800" y="2151884"/>
        <a:ext cx="4320000" cy="648000"/>
      </dsp:txXfrm>
    </dsp:sp>
    <dsp:sp modelId="{8CE9D2A9-A816-4BD6-AD03-A653515B4AD5}">
      <dsp:nvSpPr>
        <dsp:cNvPr id="0" name=""/>
        <dsp:cNvSpPr/>
      </dsp:nvSpPr>
      <dsp:spPr>
        <a:xfrm>
          <a:off x="559800" y="2871957"/>
          <a:ext cx="4320000" cy="1216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 psycholoog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 arbeidsdeskundige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- ervaringsdeskundigheid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- deskundigheid LVB</a:t>
          </a:r>
          <a:endParaRPr lang="en-US" sz="1700" kern="1200"/>
        </a:p>
      </dsp:txBody>
      <dsp:txXfrm>
        <a:off x="559800" y="2871957"/>
        <a:ext cx="4320000" cy="1216605"/>
      </dsp:txXfrm>
    </dsp:sp>
    <dsp:sp modelId="{03A154B0-B698-476E-8CDD-974AB7050E04}">
      <dsp:nvSpPr>
        <dsp:cNvPr id="0" name=""/>
        <dsp:cNvSpPr/>
      </dsp:nvSpPr>
      <dsp:spPr>
        <a:xfrm>
          <a:off x="5635800" y="484928"/>
          <a:ext cx="1512000" cy="1512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5E827-42CD-454A-92B2-B3CB9A8BE52E}">
      <dsp:nvSpPr>
        <dsp:cNvPr id="0" name=""/>
        <dsp:cNvSpPr/>
      </dsp:nvSpPr>
      <dsp:spPr>
        <a:xfrm>
          <a:off x="5635800" y="215188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600" kern="1200"/>
            <a:t>Scores &lt;3.4: </a:t>
          </a:r>
          <a:endParaRPr lang="en-US" sz="3600" kern="1200"/>
        </a:p>
      </dsp:txBody>
      <dsp:txXfrm>
        <a:off x="5635800" y="2151884"/>
        <a:ext cx="4320000" cy="648000"/>
      </dsp:txXfrm>
    </dsp:sp>
    <dsp:sp modelId="{B369210C-2771-43F2-9711-E0D8DF8A7D26}">
      <dsp:nvSpPr>
        <dsp:cNvPr id="0" name=""/>
        <dsp:cNvSpPr/>
      </dsp:nvSpPr>
      <dsp:spPr>
        <a:xfrm>
          <a:off x="5635800" y="2871957"/>
          <a:ext cx="4320000" cy="1216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- teambenadering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- maatsch w/sjd </a:t>
          </a:r>
          <a:r>
            <a:rPr lang="nl-NL" sz="1700" i="1" kern="1200"/>
            <a:t>(grote spreiding)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- outreach   </a:t>
          </a:r>
          <a:endParaRPr lang="en-US" sz="1700" kern="1200"/>
        </a:p>
      </dsp:txBody>
      <dsp:txXfrm>
        <a:off x="5635800" y="2871957"/>
        <a:ext cx="4320000" cy="121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2A8E-9C7B-4EF2-9581-0F193A62B70F}" type="datetimeFigureOut">
              <a:rPr lang="en-US" smtClean="0"/>
              <a:t>12/9/22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AF63-3596-400E-93EA-91CEA54A075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AF63-3596-400E-93EA-91CEA54A0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 B: gem 4,4=net voorbij ‘in </a:t>
            </a:r>
            <a:r>
              <a:rPr lang="nl-NL" dirty="0" err="1"/>
              <a:t>ontwikkeling’fase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AF63-3596-400E-93EA-91CEA54A0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AF63-3596-400E-93EA-91CEA54A0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2AF63-3596-400E-93EA-91CEA54A0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2AF63-3596-400E-93EA-91CEA54A0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903784"/>
            <a:ext cx="9144000" cy="933817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pPr algn="ctr"/>
            <a:r>
              <a:rPr lang="nl-NL" sz="4800" dirty="0">
                <a:solidFill>
                  <a:srgbClr val="666666"/>
                </a:solidFill>
                <a:latin typeface="Asap" panose="02000506040000020004" pitchFamily="2" charset="0"/>
              </a:rPr>
              <a:t>Titel van de presentatie</a:t>
            </a:r>
            <a:endParaRPr lang="nl-NL" sz="2800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64847"/>
            <a:ext cx="9144000" cy="512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z="2800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Margret Overdijk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37" y="0"/>
            <a:ext cx="2414726" cy="24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Hier komt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bullet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/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hier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subitem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2"/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hier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subsubitem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3"/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hier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subsubsubitem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Hier ook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58884"/>
            <a:ext cx="12192001" cy="855015"/>
          </a:xfrm>
          <a:prstGeom prst="rect">
            <a:avLst/>
          </a:prstGeom>
          <a:solidFill>
            <a:srgbClr val="29B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1"/>
                </a:solidFill>
                <a:latin typeface="Asap" panose="02000506040000020004" pitchFamily="2" charset="0"/>
              </a:rPr>
              <a:t>Klik om de stijl te bewerken</a:t>
            </a:r>
            <a:endParaRPr lang="nl-NL" sz="4000" dirty="0">
              <a:solidFill>
                <a:schemeClr val="bg1"/>
              </a:solidFill>
              <a:latin typeface="Asap" panose="0200050604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03" y="223525"/>
            <a:ext cx="1325732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8884"/>
            <a:ext cx="12192001" cy="855015"/>
          </a:xfrm>
          <a:prstGeom prst="rect">
            <a:avLst/>
          </a:prstGeom>
          <a:solidFill>
            <a:srgbClr val="29B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1"/>
                </a:solidFill>
                <a:latin typeface="Asap" panose="02000506040000020004" pitchFamily="2" charset="0"/>
              </a:rPr>
              <a:t>Klik om de stijl te bewerken</a:t>
            </a:r>
            <a:endParaRPr lang="nl-NL" sz="4000" dirty="0">
              <a:solidFill>
                <a:schemeClr val="bg1"/>
              </a:solidFill>
              <a:latin typeface="Asap" panose="0200050604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03" y="223525"/>
            <a:ext cx="1325732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63" y="0"/>
            <a:ext cx="8004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43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8886"/>
            <a:ext cx="3932237" cy="44634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Hier kan dan een beschrijving komen…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62" y="1690809"/>
            <a:ext cx="5697631" cy="48815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58884"/>
            <a:ext cx="12192001" cy="855015"/>
          </a:xfrm>
          <a:prstGeom prst="rect">
            <a:avLst/>
          </a:prstGeom>
          <a:solidFill>
            <a:srgbClr val="29B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38200" y="458884"/>
            <a:ext cx="11353800" cy="85501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dirty="0">
              <a:solidFill>
                <a:schemeClr val="bg1"/>
              </a:solidFill>
              <a:latin typeface="Asap" panose="0200050604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03" y="223525"/>
            <a:ext cx="1325732" cy="13257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458884"/>
            <a:ext cx="9365203" cy="85501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49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12192000" cy="6048185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96267" y="6345324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fld id="{A977059A-DBE1-4C1F-BE69-A07B1852AD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7355" y="549278"/>
            <a:ext cx="11089730" cy="547152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91" indent="0">
              <a:buFontTx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028674" indent="0">
              <a:buFontTx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nl-NL" dirty="0"/>
              <a:t>Quote – Times 36 </a:t>
            </a:r>
            <a:r>
              <a:rPr lang="nl-NL" dirty="0" err="1"/>
              <a:t>pt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63786"/>
            <a:ext cx="3168352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124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7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Hier komt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bullet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1"/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hier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subitem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2"/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hier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subsubitem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3"/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hier een </a:t>
            </a:r>
            <a:r>
              <a:rPr lang="nl-NL" dirty="0" err="1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subsubsubitem</a:t>
            </a:r>
            <a:endParaRPr lang="nl-NL" dirty="0">
              <a:solidFill>
                <a:srgbClr val="666666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nl-NL" dirty="0">
                <a:solidFill>
                  <a:srgbClr val="66666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Hier ook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" y="5576010"/>
            <a:ext cx="12192001" cy="855015"/>
          </a:xfrm>
          <a:prstGeom prst="rect">
            <a:avLst/>
          </a:prstGeom>
          <a:solidFill>
            <a:srgbClr val="29B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02" y="5340651"/>
            <a:ext cx="1325732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9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55" r:id="rId5"/>
    <p:sldLayoutId id="2147483657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310" y="3131127"/>
            <a:ext cx="9144000" cy="2436147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b="1" dirty="0"/>
              <a:t>Implementatie van FACT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stand van zaken o.b.v. auditdata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Webinar FACT NL nov 2022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8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780728-DFDA-4A9C-95E5-A7C5DBFB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deel A: </a:t>
            </a:r>
            <a:r>
              <a:rPr lang="nl-NL" dirty="0" err="1"/>
              <a:t>outreach</a:t>
            </a:r>
            <a:r>
              <a:rPr lang="nl-NL" dirty="0"/>
              <a:t>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E23A795-4CD8-4B57-B8BF-1E0531AD8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568039"/>
              </p:ext>
            </p:extLst>
          </p:nvPr>
        </p:nvGraphicFramePr>
        <p:xfrm>
          <a:off x="838200" y="1825625"/>
          <a:ext cx="10515600" cy="386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9BA8341E-3996-4997-AD0E-AE93E547F666}"/>
              </a:ext>
            </a:extLst>
          </p:cNvPr>
          <p:cNvSpPr txBox="1"/>
          <p:nvPr/>
        </p:nvSpPr>
        <p:spPr>
          <a:xfrm>
            <a:off x="1065944" y="5691883"/>
            <a:ext cx="10400016" cy="34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16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N.B. Betekenis s</a:t>
            </a:r>
            <a:r>
              <a:rPr lang="nl-NL" sz="16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3: 50-59% van de f-t-f contacten zijn buiten kantoor; score 4: 60-69%.</a:t>
            </a:r>
          </a:p>
        </p:txBody>
      </p:sp>
    </p:spTree>
    <p:extLst>
      <p:ext uri="{BB962C8B-B14F-4D97-AF65-F5344CB8AC3E}">
        <p14:creationId xmlns:p14="http://schemas.microsoft.com/office/powerpoint/2010/main" val="19857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Scores thema’s </a:t>
            </a:r>
            <a:r>
              <a:rPr lang="nl-NL" dirty="0"/>
              <a:t>tussen </a:t>
            </a:r>
            <a:r>
              <a:rPr lang="nl-NL" b="1" dirty="0"/>
              <a:t>4.0 en 4,9 </a:t>
            </a:r>
            <a:r>
              <a:rPr lang="nl-NL" dirty="0"/>
              <a:t>(schaal 1-8)</a:t>
            </a:r>
          </a:p>
          <a:p>
            <a:endParaRPr lang="nl-NL" b="1" dirty="0"/>
          </a:p>
          <a:p>
            <a:r>
              <a:rPr lang="nl-NL" b="1" dirty="0"/>
              <a:t>Hoogst: </a:t>
            </a:r>
            <a:r>
              <a:rPr lang="nl-NL" dirty="0"/>
              <a:t>persoonlijk domein; crisis en veiligheid </a:t>
            </a:r>
          </a:p>
          <a:p>
            <a:r>
              <a:rPr lang="nl-NL" b="1" dirty="0"/>
              <a:t>Laagst scoren: </a:t>
            </a:r>
            <a:r>
              <a:rPr lang="nl-NL" dirty="0"/>
              <a:t>kwaliteit en innovatie; flexibilisering van zorg; samenwerking netwerk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Wat valt op</a:t>
            </a:r>
            <a:r>
              <a:rPr lang="nl-NL" dirty="0"/>
              <a:t>: er zijn (nog) geen scores 1 en 8 gegeven.  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Scores deel B</a:t>
            </a:r>
          </a:p>
        </p:txBody>
      </p:sp>
    </p:spTree>
    <p:extLst>
      <p:ext uri="{BB962C8B-B14F-4D97-AF65-F5344CB8AC3E}">
        <p14:creationId xmlns:p14="http://schemas.microsoft.com/office/powerpoint/2010/main" val="7976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4C78B44-251C-4C5A-A896-B8275E27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/>
          <a:lstStyle/>
          <a:p>
            <a:r>
              <a:rPr lang="nl-NL" sz="2400" dirty="0">
                <a:latin typeface="+mj-lt"/>
              </a:rPr>
              <a:t>Flexibilisering van zorg: ontbreekt vaak aan expliciete en systematische fasering van zorg. Fasen zijn niet terug te vinden op bord/in behandelplan; onduidelijk of interventies aansluiten bij fase</a:t>
            </a:r>
          </a:p>
          <a:p>
            <a:endParaRPr lang="nl-N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ersoonlijk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domein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sociaal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domein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symptomatisch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domein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link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doelen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behoeften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interventies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2400" dirty="0">
              <a:latin typeface="+mj-lt"/>
            </a:endParaRPr>
          </a:p>
          <a:p>
            <a:endParaRPr lang="nl-NL" sz="2400" dirty="0">
              <a:latin typeface="+mj-lt"/>
            </a:endParaRPr>
          </a:p>
          <a:p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Feedback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cliënten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naasten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stakeholders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vaak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verzameld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gebruikt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verbetering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Kwaliteit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innovatie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gebrek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bij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choling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training;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geringe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innovatieve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activiteiten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nl-NL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4584B8-297B-4F0B-8391-C5045549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Kwalitatieve info Deel B</a:t>
            </a:r>
          </a:p>
        </p:txBody>
      </p:sp>
    </p:spTree>
    <p:extLst>
      <p:ext uri="{BB962C8B-B14F-4D97-AF65-F5344CB8AC3E}">
        <p14:creationId xmlns:p14="http://schemas.microsoft.com/office/powerpoint/2010/main" val="132237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7D977BE-245D-F3C1-B6EF-272C9046C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0629"/>
          </a:xfrm>
        </p:spPr>
        <p:txBody>
          <a:bodyPr/>
          <a:lstStyle/>
          <a:p>
            <a:r>
              <a:rPr lang="en-US" dirty="0"/>
              <a:t>Gem score A </a:t>
            </a:r>
            <a:r>
              <a:rPr lang="en-US" dirty="0" err="1"/>
              <a:t>stijgt</a:t>
            </a:r>
            <a:r>
              <a:rPr lang="en-US" dirty="0"/>
              <a:t> elk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iets</a:t>
            </a:r>
            <a:endParaRPr lang="en-US" dirty="0"/>
          </a:p>
          <a:p>
            <a:endParaRPr lang="en-US" dirty="0"/>
          </a:p>
          <a:p>
            <a:r>
              <a:rPr lang="en-US" dirty="0"/>
              <a:t>Gem score B </a:t>
            </a:r>
            <a:r>
              <a:rPr lang="en-US" dirty="0" err="1"/>
              <a:t>fluctueert</a:t>
            </a:r>
            <a:r>
              <a:rPr lang="en-US" dirty="0"/>
              <a:t> </a:t>
            </a:r>
            <a:r>
              <a:rPr lang="en-US" dirty="0" err="1"/>
              <a:t>licht</a:t>
            </a:r>
            <a:r>
              <a:rPr lang="en-US" dirty="0"/>
              <a:t> per </a:t>
            </a:r>
            <a:r>
              <a:rPr lang="en-US" dirty="0" err="1"/>
              <a:t>jaar</a:t>
            </a:r>
            <a:r>
              <a:rPr lang="en-US" dirty="0"/>
              <a:t>, maar </a:t>
            </a:r>
            <a:r>
              <a:rPr lang="en-US" dirty="0" err="1"/>
              <a:t>laatste</a:t>
            </a:r>
            <a:r>
              <a:rPr lang="en-US" dirty="0"/>
              <a:t> 2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 dan in de </a:t>
            </a:r>
            <a:r>
              <a:rPr lang="en-US" dirty="0" err="1"/>
              <a:t>eerste</a:t>
            </a:r>
            <a:r>
              <a:rPr lang="en-US" dirty="0"/>
              <a:t> 2 </a:t>
            </a:r>
            <a:r>
              <a:rPr lang="en-US" dirty="0" err="1"/>
              <a:t>jaren</a:t>
            </a:r>
            <a:endParaRPr lang="en-US" dirty="0"/>
          </a:p>
          <a:p>
            <a:endParaRPr lang="en-US" dirty="0"/>
          </a:p>
          <a:p>
            <a:r>
              <a:rPr lang="en-US" dirty="0"/>
              <a:t>Scores 2 op </a:t>
            </a:r>
            <a:r>
              <a:rPr lang="en-US" dirty="0" err="1"/>
              <a:t>thema’s</a:t>
            </a:r>
            <a:r>
              <a:rPr lang="en-US" dirty="0"/>
              <a:t> </a:t>
            </a:r>
            <a:r>
              <a:rPr lang="en-US" dirty="0" err="1"/>
              <a:t>voornamelijk</a:t>
            </a:r>
            <a:r>
              <a:rPr lang="en-US" dirty="0"/>
              <a:t> in 2017 </a:t>
            </a:r>
            <a:r>
              <a:rPr lang="en-US" dirty="0" err="1"/>
              <a:t>en</a:t>
            </a:r>
            <a:r>
              <a:rPr lang="en-US" dirty="0"/>
              <a:t> 2018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9AEC6B6-3C59-3351-421A-BF126EA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valt</a:t>
            </a:r>
            <a:r>
              <a:rPr lang="en-US" dirty="0"/>
              <a:t> op </a:t>
            </a:r>
          </a:p>
        </p:txBody>
      </p:sp>
    </p:spTree>
    <p:extLst>
      <p:ext uri="{BB962C8B-B14F-4D97-AF65-F5344CB8AC3E}">
        <p14:creationId xmlns:p14="http://schemas.microsoft.com/office/powerpoint/2010/main" val="209598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727F94B-5989-4E82-94A2-B6C3CF7A2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8886"/>
            <a:ext cx="3932237" cy="44634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666666"/>
                </a:solidFill>
              </a:rPr>
              <a:t>Verschillen tussen teams van dezelfde instelling kunnen groot zijn</a:t>
            </a:r>
          </a:p>
          <a:p>
            <a:endParaRPr lang="nl-NL" sz="2400" dirty="0">
              <a:solidFill>
                <a:srgbClr val="66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666666"/>
                </a:solidFill>
              </a:rPr>
              <a:t>Bij 5 instellingen (</a:t>
            </a:r>
            <a:r>
              <a:rPr lang="nl-NL" sz="2400" dirty="0" err="1">
                <a:solidFill>
                  <a:srgbClr val="666666"/>
                </a:solidFill>
              </a:rPr>
              <a:t>vd</a:t>
            </a:r>
            <a:r>
              <a:rPr lang="nl-NL" sz="2400" dirty="0">
                <a:solidFill>
                  <a:srgbClr val="666666"/>
                </a:solidFill>
              </a:rPr>
              <a:t> 27) liggen de scores van de teams dicht bij elkaar (gem score A en thema’s en totaalscore)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30141C9-4283-090B-C330-67D48CB6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884"/>
            <a:ext cx="9365203" cy="855015"/>
          </a:xfrm>
        </p:spPr>
        <p:txBody>
          <a:bodyPr/>
          <a:lstStyle/>
          <a:p>
            <a:r>
              <a:rPr lang="en-US" dirty="0" err="1"/>
              <a:t>Nog</a:t>
            </a:r>
            <a:r>
              <a:rPr lang="en-US" dirty="0"/>
              <a:t> wat </a:t>
            </a:r>
            <a:r>
              <a:rPr lang="en-US" dirty="0" err="1"/>
              <a:t>feitjes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1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7D977BE-245D-F3C1-B6EF-272C9046C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0629"/>
          </a:xfrm>
        </p:spPr>
        <p:txBody>
          <a:bodyPr/>
          <a:lstStyle/>
          <a:p>
            <a:r>
              <a:rPr lang="en-US" dirty="0" err="1"/>
              <a:t>Geeft</a:t>
            </a:r>
            <a:r>
              <a:rPr lang="en-US" dirty="0"/>
              <a:t> divers </a:t>
            </a:r>
            <a:r>
              <a:rPr lang="en-US" dirty="0" err="1"/>
              <a:t>beeld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Sommige</a:t>
            </a:r>
            <a:r>
              <a:rPr lang="en-US" dirty="0"/>
              <a:t> teams </a:t>
            </a:r>
            <a:r>
              <a:rPr lang="en-US" dirty="0" err="1"/>
              <a:t>scoren</a:t>
            </a:r>
            <a:r>
              <a:rPr lang="en-US" dirty="0"/>
              <a:t> op </a:t>
            </a:r>
            <a:r>
              <a:rPr lang="en-US" dirty="0" err="1"/>
              <a:t>deel</a:t>
            </a:r>
            <a:r>
              <a:rPr lang="en-US" dirty="0"/>
              <a:t> 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B (</a:t>
            </a:r>
            <a:r>
              <a:rPr lang="en-US" dirty="0" err="1"/>
              <a:t>relatief</a:t>
            </a:r>
            <a:r>
              <a:rPr lang="en-US" dirty="0"/>
              <a:t>) </a:t>
            </a:r>
            <a:r>
              <a:rPr lang="en-US" dirty="0" err="1"/>
              <a:t>hoog</a:t>
            </a:r>
            <a:r>
              <a:rPr lang="en-US" dirty="0"/>
              <a:t>; </a:t>
            </a:r>
            <a:r>
              <a:rPr lang="en-US" dirty="0" err="1"/>
              <a:t>andere</a:t>
            </a:r>
            <a:r>
              <a:rPr lang="en-US" dirty="0"/>
              <a:t> op </a:t>
            </a:r>
            <a:r>
              <a:rPr lang="en-US" dirty="0" err="1"/>
              <a:t>deel</a:t>
            </a:r>
            <a:r>
              <a:rPr lang="en-US" dirty="0"/>
              <a:t> 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deel</a:t>
            </a:r>
            <a:r>
              <a:rPr lang="en-US" dirty="0"/>
              <a:t> B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andersom</a:t>
            </a:r>
            <a:r>
              <a:rPr lang="en-US" dirty="0"/>
              <a:t>; </a:t>
            </a:r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scores op </a:t>
            </a:r>
            <a:r>
              <a:rPr lang="en-US" dirty="0" err="1"/>
              <a:t>deel</a:t>
            </a:r>
            <a:r>
              <a:rPr lang="en-US" dirty="0"/>
              <a:t> B (6 </a:t>
            </a:r>
            <a:r>
              <a:rPr lang="en-US" dirty="0" err="1"/>
              <a:t>en</a:t>
            </a:r>
            <a:r>
              <a:rPr lang="en-US" dirty="0"/>
              <a:t> 7), </a:t>
            </a:r>
            <a:r>
              <a:rPr lang="en-US" dirty="0" err="1"/>
              <a:t>andere</a:t>
            </a:r>
            <a:r>
              <a:rPr lang="en-US" dirty="0"/>
              <a:t> teams </a:t>
            </a:r>
            <a:r>
              <a:rPr lang="en-US" dirty="0" err="1"/>
              <a:t>veel</a:t>
            </a:r>
            <a:r>
              <a:rPr lang="en-US" dirty="0"/>
              <a:t> scores 4 </a:t>
            </a:r>
            <a:r>
              <a:rPr lang="en-US" dirty="0" err="1"/>
              <a:t>en</a:t>
            </a:r>
            <a:r>
              <a:rPr lang="en-US" dirty="0"/>
              <a:t> 5, </a:t>
            </a:r>
            <a:r>
              <a:rPr lang="en-US" dirty="0" err="1"/>
              <a:t>enz</a:t>
            </a:r>
            <a:r>
              <a:rPr lang="en-US" dirty="0"/>
              <a:t> 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9AEC6B6-3C59-3351-421A-BF126EA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</p:spPr>
        <p:txBody>
          <a:bodyPr/>
          <a:lstStyle/>
          <a:p>
            <a:r>
              <a:rPr lang="en-US" dirty="0"/>
              <a:t>Teams met </a:t>
            </a:r>
            <a:r>
              <a:rPr lang="en-US" dirty="0" err="1"/>
              <a:t>optimale</a:t>
            </a:r>
            <a:r>
              <a:rPr lang="en-US" dirty="0"/>
              <a:t> score</a:t>
            </a:r>
          </a:p>
        </p:txBody>
      </p:sp>
      <p:pic>
        <p:nvPicPr>
          <p:cNvPr id="5" name="Afbeelding 4" descr="Goed Bij">
            <a:extLst>
              <a:ext uri="{FF2B5EF4-FFF2-40B4-BE49-F238E27FC236}">
                <a16:creationId xmlns:a16="http://schemas.microsoft.com/office/drawing/2014/main" id="{9476BD58-782D-49FE-BE12-D59E71971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74" y="3987445"/>
            <a:ext cx="2730326" cy="2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3189"/>
          </a:xfrm>
        </p:spPr>
        <p:txBody>
          <a:bodyPr>
            <a:normAutofit/>
          </a:bodyPr>
          <a:lstStyle/>
          <a:p>
            <a:r>
              <a:rPr lang="nl-NL" dirty="0"/>
              <a:t>Achtergrondinformatielijst 2009-2021: trends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Caseload-fte ratio</a:t>
            </a:r>
          </a:p>
          <a:p>
            <a:pPr marL="0" indent="0">
              <a:buNone/>
            </a:pPr>
            <a:r>
              <a:rPr lang="nl-NL" dirty="0"/>
              <a:t>Vanaf 2018 gunstiger (1:18 </a:t>
            </a:r>
            <a:r>
              <a:rPr lang="nl-NL" dirty="0" err="1"/>
              <a:t>ipv</a:t>
            </a:r>
            <a:r>
              <a:rPr lang="nl-NL" dirty="0"/>
              <a:t> 1:20 in voorgaande jaren); in 2021 meest gunstig met 1:17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Aantal fte over de jaren stabiel (rond 10 à 11 fte); aantal cliënten afgenomen.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data</a:t>
            </a:r>
          </a:p>
        </p:txBody>
      </p:sp>
    </p:spTree>
    <p:extLst>
      <p:ext uri="{BB962C8B-B14F-4D97-AF65-F5344CB8AC3E}">
        <p14:creationId xmlns:p14="http://schemas.microsoft.com/office/powerpoint/2010/main" val="401055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50827"/>
          </a:xfrm>
        </p:spPr>
        <p:txBody>
          <a:bodyPr/>
          <a:lstStyle/>
          <a:p>
            <a:r>
              <a:rPr lang="nl-NL" dirty="0"/>
              <a:t>Instroom sinds 2011 toegenomen, hoogtepunt in 2019 en 2021 (17%). Uitstroom ook toegenomen.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data: in- en uitstroom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155300-A7B2-4F65-8E0D-25B1B231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7" y="2622438"/>
            <a:ext cx="5121084" cy="36091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F337184-ECE9-42DD-BFD7-DE268FA2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33" y="2622439"/>
            <a:ext cx="5114987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Opnames (% cliënten opgenomen op caseload): ligt t/m 2016 op 3 à 4%, daarna toename naar 11% in 2019 en vervolgens lijkt daling ingezet.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data: opnames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61ED9D-585F-487F-8125-12934C40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8" y="1971929"/>
            <a:ext cx="51210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B60B2D7-F4A4-486D-A3C7-8644E4F3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575"/>
            <a:ext cx="10515600" cy="367567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Informatie over dwang sinds 2021 ingevuld: 88% </a:t>
            </a:r>
            <a:r>
              <a:rPr lang="nl-NL" dirty="0" err="1"/>
              <a:t>vd</a:t>
            </a:r>
            <a:r>
              <a:rPr lang="nl-NL" dirty="0"/>
              <a:t> teams geeft aan ambulante dwang toe te passen </a:t>
            </a:r>
          </a:p>
          <a:p>
            <a:pPr marL="0" indent="0">
              <a:buNone/>
            </a:pPr>
            <a:r>
              <a:rPr lang="nl-NL" dirty="0"/>
              <a:t>Informatie over maatregel sinds 2017 ingevuld : % cliënten met BOPZ/</a:t>
            </a:r>
            <a:r>
              <a:rPr lang="nl-NL" dirty="0" err="1"/>
              <a:t>WvGGZ</a:t>
            </a:r>
            <a:r>
              <a:rPr lang="nl-NL" dirty="0"/>
              <a:t> schommelt tussen 7-11%.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4620A7-6A9F-4D4E-AA4D-AB41AA1E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data: opnames 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6963CF7-D765-4EDB-9C5F-70E818CCE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617065"/>
              </p:ext>
            </p:extLst>
          </p:nvPr>
        </p:nvGraphicFramePr>
        <p:xfrm>
          <a:off x="1035977" y="3428999"/>
          <a:ext cx="6751834" cy="28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37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AED0619-F6B5-4F78-88C7-64C18DDE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Analyse</a:t>
            </a:r>
          </a:p>
        </p:txBody>
      </p:sp>
      <p:graphicFrame>
        <p:nvGraphicFramePr>
          <p:cNvPr id="5" name="Tijdelijke aanduiding voor inhoud 1">
            <a:extLst>
              <a:ext uri="{FF2B5EF4-FFF2-40B4-BE49-F238E27FC236}">
                <a16:creationId xmlns:a16="http://schemas.microsoft.com/office/drawing/2014/main" id="{12489E37-7BCD-1257-FEA8-89D64D999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96964"/>
              </p:ext>
            </p:extLst>
          </p:nvPr>
        </p:nvGraphicFramePr>
        <p:xfrm>
          <a:off x="838200" y="1825625"/>
          <a:ext cx="10515600" cy="436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65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792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Meeste teams behalen (in één keer) het certificaat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Scores laten weinig verandering zien over de jaren. Meeste progressie voor item deskundigheid somatiek.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Consequent lage scores voor </a:t>
            </a:r>
          </a:p>
          <a:p>
            <a:pPr marL="0" indent="0">
              <a:buNone/>
            </a:pPr>
            <a:r>
              <a:rPr lang="nl-NL" sz="2400" b="1" dirty="0"/>
              <a:t>(1) disciplines en deskundigheden </a:t>
            </a:r>
            <a:r>
              <a:rPr lang="nl-NL" sz="2400" dirty="0"/>
              <a:t>(psycholoog, arbeidsdeskundige, ervaringsdeskundigheid, deskundigheid LVB, maatschappelijk werk) en </a:t>
            </a:r>
          </a:p>
          <a:p>
            <a:pPr marL="0" indent="0">
              <a:buNone/>
            </a:pPr>
            <a:r>
              <a:rPr lang="nl-NL" sz="2400" b="1" dirty="0"/>
              <a:t>(2) ACT kenmerken </a:t>
            </a:r>
            <a:r>
              <a:rPr lang="nl-NL" sz="2400" dirty="0"/>
              <a:t>teambenadering en </a:t>
            </a:r>
            <a:r>
              <a:rPr lang="nl-NL" sz="2400" dirty="0" err="1"/>
              <a:t>outreach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Opnames lieten tot 2019 een stijging zien, daarna daling.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en discussie </a:t>
            </a:r>
          </a:p>
        </p:txBody>
      </p:sp>
    </p:spTree>
    <p:extLst>
      <p:ext uri="{BB962C8B-B14F-4D97-AF65-F5344CB8AC3E}">
        <p14:creationId xmlns:p14="http://schemas.microsoft.com/office/powerpoint/2010/main" val="121738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60446FF-8AB7-4286-9608-F3F693DC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Leren van elkaar, ideeën opdoen bij elkaar (zowel binnen eigen instelling als bij andere instelling(en)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D506C8-6AB4-42C1-ACD2-7A206FBB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BBFD5D-FAF1-4402-8929-5827C0B9B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429000"/>
            <a:ext cx="51054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58462"/>
            <a:ext cx="9144000" cy="2008866"/>
          </a:xfrm>
        </p:spPr>
        <p:txBody>
          <a:bodyPr>
            <a:noAutofit/>
          </a:bodyPr>
          <a:lstStyle/>
          <a:p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4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4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86854" y="3444162"/>
            <a:ext cx="3042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Vragen?</a:t>
            </a:r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mvugt@trimbos.nl</a:t>
            </a:r>
          </a:p>
        </p:txBody>
      </p:sp>
    </p:spTree>
    <p:extLst>
      <p:ext uri="{BB962C8B-B14F-4D97-AF65-F5344CB8AC3E}">
        <p14:creationId xmlns:p14="http://schemas.microsoft.com/office/powerpoint/2010/main" val="203231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type="body" sz="half" idx="2"/>
          </p:nvPr>
        </p:nvSpPr>
        <p:spPr>
          <a:xfrm>
            <a:off x="839788" y="1690256"/>
            <a:ext cx="4717732" cy="4882118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666666"/>
                </a:solidFill>
              </a:rPr>
              <a:t>Audits in 2017: 36 (+ 1 buitenlandse audit)</a:t>
            </a:r>
          </a:p>
          <a:p>
            <a:r>
              <a:rPr lang="nl-NL" sz="1800" dirty="0">
                <a:solidFill>
                  <a:srgbClr val="666666"/>
                </a:solidFill>
              </a:rPr>
              <a:t>Audits in 2018: 51</a:t>
            </a:r>
          </a:p>
          <a:p>
            <a:r>
              <a:rPr lang="nl-NL" sz="1800" dirty="0">
                <a:solidFill>
                  <a:srgbClr val="666666"/>
                </a:solidFill>
              </a:rPr>
              <a:t>Audits in 2019: 37</a:t>
            </a:r>
          </a:p>
          <a:p>
            <a:r>
              <a:rPr lang="nl-NL" sz="1800" dirty="0">
                <a:solidFill>
                  <a:srgbClr val="666666"/>
                </a:solidFill>
              </a:rPr>
              <a:t>Audits 2020: 35</a:t>
            </a:r>
          </a:p>
          <a:p>
            <a:r>
              <a:rPr lang="nl-NL" sz="1800" dirty="0">
                <a:solidFill>
                  <a:srgbClr val="666666"/>
                </a:solidFill>
              </a:rPr>
              <a:t>Audits 2021: 52 (+ 1 buitenlandse audit) </a:t>
            </a:r>
          </a:p>
          <a:p>
            <a:pPr marL="0" indent="0">
              <a:buNone/>
            </a:pPr>
            <a:endParaRPr lang="nl-NL" dirty="0">
              <a:solidFill>
                <a:srgbClr val="666666"/>
              </a:solidFill>
            </a:endParaRPr>
          </a:p>
          <a:p>
            <a:r>
              <a:rPr lang="nl-NL" sz="1800" dirty="0">
                <a:solidFill>
                  <a:srgbClr val="666666"/>
                </a:solidFill>
              </a:rPr>
              <a:t>Totaal </a:t>
            </a:r>
            <a:r>
              <a:rPr lang="nl-NL" sz="1800" b="1" dirty="0">
                <a:solidFill>
                  <a:srgbClr val="666666"/>
                </a:solidFill>
              </a:rPr>
              <a:t>211</a:t>
            </a:r>
            <a:r>
              <a:rPr lang="nl-NL" sz="1800" dirty="0">
                <a:solidFill>
                  <a:srgbClr val="666666"/>
                </a:solidFill>
              </a:rPr>
              <a:t> audits uitgevoerd met de FACTs2017 in Nederland </a:t>
            </a:r>
          </a:p>
          <a:p>
            <a:pPr marL="0" indent="0">
              <a:buNone/>
            </a:pPr>
            <a:endParaRPr lang="nl-NL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666666"/>
                </a:solidFill>
              </a:rPr>
              <a:t>April-aug 2020 geen audits </a:t>
            </a:r>
            <a:r>
              <a:rPr lang="nl-NL" i="1" dirty="0" err="1">
                <a:solidFill>
                  <a:srgbClr val="666666"/>
                </a:solidFill>
              </a:rPr>
              <a:t>ivm</a:t>
            </a:r>
            <a:r>
              <a:rPr lang="nl-NL" i="1" dirty="0">
                <a:solidFill>
                  <a:srgbClr val="666666"/>
                </a:solidFill>
              </a:rPr>
              <a:t> Covid pandemie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666666"/>
                </a:solidFill>
              </a:rPr>
              <a:t>Niet meegeteld: audits uitgevoerd met de ‘oude’ </a:t>
            </a:r>
            <a:r>
              <a:rPr lang="nl-NL" i="1" dirty="0" err="1">
                <a:solidFill>
                  <a:srgbClr val="666666"/>
                </a:solidFill>
              </a:rPr>
              <a:t>FACTs</a:t>
            </a:r>
            <a:r>
              <a:rPr lang="nl-NL" i="1" dirty="0">
                <a:solidFill>
                  <a:srgbClr val="666666"/>
                </a:solidFill>
              </a:rPr>
              <a:t> (2017 en 2018)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199" y="458884"/>
            <a:ext cx="9365203" cy="855015"/>
          </a:xfrm>
        </p:spPr>
        <p:txBody>
          <a:bodyPr anchor="ctr">
            <a:normAutofit/>
          </a:bodyPr>
          <a:lstStyle/>
          <a:p>
            <a:r>
              <a:rPr lang="nl-NL" dirty="0"/>
              <a:t>Aantallen </a:t>
            </a:r>
          </a:p>
        </p:txBody>
      </p:sp>
    </p:spTree>
    <p:extLst>
      <p:ext uri="{BB962C8B-B14F-4D97-AF65-F5344CB8AC3E}">
        <p14:creationId xmlns:p14="http://schemas.microsoft.com/office/powerpoint/2010/main" val="4776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070799-7348-4173-8EC3-F74F4AB9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Feiten en kenmerken van de teams</a:t>
            </a:r>
          </a:p>
        </p:txBody>
      </p:sp>
      <p:graphicFrame>
        <p:nvGraphicFramePr>
          <p:cNvPr id="5" name="Tijdelijke aanduiding voor inhoud 1">
            <a:extLst>
              <a:ext uri="{FF2B5EF4-FFF2-40B4-BE49-F238E27FC236}">
                <a16:creationId xmlns:a16="http://schemas.microsoft.com/office/drawing/2014/main" id="{D8841FF1-7C3F-29FD-B29A-8C24237A9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369864"/>
              </p:ext>
            </p:extLst>
          </p:nvPr>
        </p:nvGraphicFramePr>
        <p:xfrm>
          <a:off x="838200" y="1493521"/>
          <a:ext cx="10515600" cy="490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96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Scores </a:t>
            </a:r>
          </a:p>
        </p:txBody>
      </p:sp>
      <p:graphicFrame>
        <p:nvGraphicFramePr>
          <p:cNvPr id="5" name="Tijdelijke aanduiding voor inhoud 1">
            <a:extLst>
              <a:ext uri="{FF2B5EF4-FFF2-40B4-BE49-F238E27FC236}">
                <a16:creationId xmlns:a16="http://schemas.microsoft.com/office/drawing/2014/main" id="{1296F15D-581F-8382-2FED-C3BC0807C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290044"/>
              </p:ext>
            </p:extLst>
          </p:nvPr>
        </p:nvGraphicFramePr>
        <p:xfrm>
          <a:off x="630382" y="1645516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458884"/>
            <a:ext cx="11353800" cy="855015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Scores deel A</a:t>
            </a:r>
          </a:p>
        </p:txBody>
      </p:sp>
      <p:graphicFrame>
        <p:nvGraphicFramePr>
          <p:cNvPr id="5" name="Tijdelijke aanduiding voor inhoud 1">
            <a:extLst>
              <a:ext uri="{FF2B5EF4-FFF2-40B4-BE49-F238E27FC236}">
                <a16:creationId xmlns:a16="http://schemas.microsoft.com/office/drawing/2014/main" id="{63971E55-0E40-DCE5-D7B5-41E51358D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657009"/>
              </p:ext>
            </p:extLst>
          </p:nvPr>
        </p:nvGraphicFramePr>
        <p:xfrm>
          <a:off x="838200" y="1825624"/>
          <a:ext cx="10515600" cy="457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56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Scores &gt;4.2: </a:t>
            </a:r>
          </a:p>
          <a:p>
            <a:pPr marL="0" indent="0">
              <a:buNone/>
            </a:pPr>
            <a:r>
              <a:rPr lang="nl-NL" dirty="0"/>
              <a:t>	- teamverband</a:t>
            </a:r>
          </a:p>
          <a:p>
            <a:pPr marL="0" indent="0">
              <a:buNone/>
            </a:pPr>
            <a:r>
              <a:rPr lang="nl-NL" dirty="0"/>
              <a:t>	- psychiater</a:t>
            </a:r>
          </a:p>
          <a:p>
            <a:pPr marL="0" indent="0">
              <a:buNone/>
            </a:pPr>
            <a:r>
              <a:rPr lang="nl-NL" dirty="0"/>
              <a:t>	- bordoverleg</a:t>
            </a:r>
          </a:p>
          <a:p>
            <a:pPr marL="0" indent="0">
              <a:buNone/>
            </a:pPr>
            <a:r>
              <a:rPr lang="nl-NL" dirty="0"/>
              <a:t>	- zelfsturing &amp; autonomie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Scores deel A</a:t>
            </a:r>
          </a:p>
        </p:txBody>
      </p:sp>
      <p:pic>
        <p:nvPicPr>
          <p:cNvPr id="4" name="Afbeelding 3" descr="Vind-ik-leuk Bij">
            <a:extLst>
              <a:ext uri="{FF2B5EF4-FFF2-40B4-BE49-F238E27FC236}">
                <a16:creationId xmlns:a16="http://schemas.microsoft.com/office/drawing/2014/main" id="{76C96882-09A4-4907-B789-75E1B623F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872" y="2882545"/>
            <a:ext cx="2313709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F7B4B6-F369-40C7-BA9C-12FBF05F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3491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Somatische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deskundigheid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3,2 in 2017 versus 4,2 in 2021</a:t>
            </a:r>
          </a:p>
          <a:p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Deskundigheid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LVB: 2,1 versus 3,2</a:t>
            </a:r>
          </a:p>
          <a:p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Psycholoog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2,0 versus 2,6</a:t>
            </a:r>
          </a:p>
          <a:p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Deskundigheid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verslaving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4,1 versus 3,4</a:t>
            </a:r>
            <a:endParaRPr lang="nl-NL" sz="2400" dirty="0">
              <a:latin typeface="+mj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89D1DF-419B-4972-8891-23D7CED2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2017-2021 deel A</a:t>
            </a:r>
          </a:p>
        </p:txBody>
      </p:sp>
      <p:pic>
        <p:nvPicPr>
          <p:cNvPr id="7" name="Graphic 6" descr="Staafdiagram met stijgende lijn met effen opvulling">
            <a:extLst>
              <a:ext uri="{FF2B5EF4-FFF2-40B4-BE49-F238E27FC236}">
                <a16:creationId xmlns:a16="http://schemas.microsoft.com/office/drawing/2014/main" id="{331EC61D-E92A-4501-9FC0-92FC9FBA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582" y="1570115"/>
            <a:ext cx="1565563" cy="1565563"/>
          </a:xfrm>
          <a:prstGeom prst="rect">
            <a:avLst/>
          </a:prstGeom>
        </p:spPr>
      </p:pic>
      <p:pic>
        <p:nvPicPr>
          <p:cNvPr id="9" name="Graphic 8" descr="Staafdiagram met dalende lijn silhouet">
            <a:extLst>
              <a:ext uri="{FF2B5EF4-FFF2-40B4-BE49-F238E27FC236}">
                <a16:creationId xmlns:a16="http://schemas.microsoft.com/office/drawing/2014/main" id="{CD3A0D71-CF33-4091-913F-B0882776C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799" y="4833553"/>
            <a:ext cx="1565563" cy="15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8C7B3A-3E8D-4D54-BAAF-53E566EB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Progressie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FD1E9F-B921-464B-926B-9B49FF16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deel A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12E8516D-B94B-470E-8C70-FBBEE4EEC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46552"/>
              </p:ext>
            </p:extLst>
          </p:nvPr>
        </p:nvGraphicFramePr>
        <p:xfrm>
          <a:off x="729673" y="3029502"/>
          <a:ext cx="4516582" cy="254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D33EF9D5-1875-4401-84D8-4C1259E42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414050"/>
              </p:ext>
            </p:extLst>
          </p:nvPr>
        </p:nvGraphicFramePr>
        <p:xfrm>
          <a:off x="6807200" y="2767788"/>
          <a:ext cx="4278745" cy="280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84521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ustom 1">
      <a:dk1>
        <a:srgbClr val="666766"/>
      </a:dk1>
      <a:lt1>
        <a:sysClr val="window" lastClr="FFFFFF"/>
      </a:lt1>
      <a:dk2>
        <a:srgbClr val="29B1CB"/>
      </a:dk2>
      <a:lt2>
        <a:srgbClr val="E7E6E6"/>
      </a:lt2>
      <a:accent1>
        <a:srgbClr val="29B1C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CAF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68473B5-574F-4BE7-A770-E6FFA01DDC16}" vid="{08DF651D-FC66-4359-933D-7EFA04B7507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CCAF</Template>
  <TotalTime>3105</TotalTime>
  <Words>913</Words>
  <Application>Microsoft Macintosh PowerPoint</Application>
  <PresentationFormat>Breedbeeld</PresentationFormat>
  <Paragraphs>147</Paragraphs>
  <Slides>22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Asap</vt:lpstr>
      <vt:lpstr>Calibri</vt:lpstr>
      <vt:lpstr>Georgia</vt:lpstr>
      <vt:lpstr>Roboto Condensed</vt:lpstr>
      <vt:lpstr>Times New Roman</vt:lpstr>
      <vt:lpstr>Trebuchet MS</vt:lpstr>
      <vt:lpstr>Verdana</vt:lpstr>
      <vt:lpstr>Wingdings</vt:lpstr>
      <vt:lpstr>Kantoorthema</vt:lpstr>
      <vt:lpstr>                   Implementatie van FACT: stand van zaken o.b.v. auditdata  Webinar FACT NL nov 2022 </vt:lpstr>
      <vt:lpstr>Analyse</vt:lpstr>
      <vt:lpstr>Aantallen </vt:lpstr>
      <vt:lpstr>Feiten en kenmerken van de teams</vt:lpstr>
      <vt:lpstr>Scores </vt:lpstr>
      <vt:lpstr>Scores deel A</vt:lpstr>
      <vt:lpstr>Scores deel A</vt:lpstr>
      <vt:lpstr>Trends 2017-2021 deel A</vt:lpstr>
      <vt:lpstr>Trends deel A</vt:lpstr>
      <vt:lpstr>Trends deel A: outreach </vt:lpstr>
      <vt:lpstr>Scores deel B</vt:lpstr>
      <vt:lpstr>Kwalitatieve info Deel B</vt:lpstr>
      <vt:lpstr>Wat valt op </vt:lpstr>
      <vt:lpstr>Nog wat feitjes</vt:lpstr>
      <vt:lpstr>Teams met optimale score</vt:lpstr>
      <vt:lpstr>Aanvullende data</vt:lpstr>
      <vt:lpstr>Aanvullende data: in- en uitstroom  </vt:lpstr>
      <vt:lpstr>Aanvullende data: opnames </vt:lpstr>
      <vt:lpstr>Aanvullende data: opnames </vt:lpstr>
      <vt:lpstr>Conclusies en discussie </vt:lpstr>
      <vt:lpstr>PowerPoint-presentatie</vt:lpstr>
      <vt:lpstr>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 Overdijk</dc:creator>
  <cp:lastModifiedBy>Karin Bonouvrie</cp:lastModifiedBy>
  <cp:revision>238</cp:revision>
  <dcterms:created xsi:type="dcterms:W3CDTF">2015-12-21T10:37:16Z</dcterms:created>
  <dcterms:modified xsi:type="dcterms:W3CDTF">2022-12-09T13:31:41Z</dcterms:modified>
</cp:coreProperties>
</file>