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4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D8BCF0-3E41-21A2-31C0-55EAD31A8F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A47295F-34F5-3E64-3152-8DC1DA6A2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220ADBB-BF87-0295-4296-5D7AAD7A1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F08C6CA-8D19-3330-7E3A-5F05ED5C3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58280AD-20F5-EA2B-0B3D-558ACAA82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837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73266F-0F15-593F-C6FF-066E4CB49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A95BE6-B085-FA65-7E5A-515899A00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8CC155-CE6F-36BB-F7C1-79AC38A66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67FF00-27DE-C9FE-05D6-E4364A2F7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1A59F27-8854-21A2-F5D1-D9F399F43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760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191F54BF-73C4-0F36-BCAA-76B34D3F59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E63D139-762F-D98E-DBF8-1BE3E23F12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A58005-524D-3A05-7E84-8B29C49A6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FAC5944-488C-E1BB-D5EE-4E7E4F5F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FB85989-A5FE-B4DC-78A3-DA1667B4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421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CB6497-DAE6-6156-979E-E1BEAFF37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DC98D02-CEAE-5B76-A9E8-183BF8AF4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B349C91-0AAB-533F-B8A9-ADE4490C9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7FCCBB-CB12-16F7-FD76-595A4D4D9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BF02508-6140-523A-F9A3-E15F1FB4A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41252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26F1E7-AF5F-7141-FD93-3B40026AB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0812DD9-9872-C80E-E126-39BA41AA5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6F8602-B6EF-A9D2-D997-8EF9CF6B9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C19C61C-B71C-8C1C-C7D8-CD35300C4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9F2451-5578-0BD8-5BEB-534A7B552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782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CBCB21-A71F-0886-A0CB-EB3A564BF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47A0086-0D00-9893-06CC-51F2A2C8FD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7DDB954-C902-B2D6-BBB7-C0BB4DE1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C28B753-FB8A-CEEA-DD72-1E9F3B3CB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20CEA56-2C1F-DBB7-C28D-2219DDD98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E14C44C-45E6-3F0D-456F-D898565B4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767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EBD84-E1BF-B1D7-924C-75AA8B63C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536F047-4138-4B42-663E-5B0EBBFDD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E2F2A77-1160-0C61-1AEC-AA020A3618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79D9C44-A0BE-18D3-735D-310B4CDACC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089ABBF-44E3-C961-9BD0-702C1FCDBA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99A4ED0-9A22-C691-33F8-9BD1EE4DC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6938A74-A6A6-AE1C-13EF-60A762B61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779C0C9-7E24-7DA8-3132-01919CBCF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6906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8F6A71-1738-59AD-FBC7-2052CD301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7EFFD52-AD0C-D93D-3E7B-7F452506B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9BF6D54-9A3D-54FC-B6EF-64B031B8E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E72EABA-C46D-01F3-1CC7-F2CF8FAF6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79416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7C72AD49-DD1E-A747-D9A0-826EEB609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D27E007-446B-1EDA-5C4C-653989C95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DF629DF-D3FF-DB92-9699-7CA23CDC7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95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43CBA3-C76D-8997-1768-085AC79E6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EE6EC8D-6518-F930-F2F9-9112B694B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A6B3B7B-B7C9-3C3E-10FC-BB826F9221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68E668E-CCF6-D816-4C24-98E653617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F427DD1-508D-AC9F-DA1B-7D2E12CD7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4B0C614-0014-CDF8-02D6-45B043280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8653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B640A6-B155-C922-155C-170E61B0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926197E-40CF-417C-19F2-0FD25EE39B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9C173C2-5987-FDB7-AFAD-678AB9D9DB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B594CED-199A-84C2-233A-9273F31AE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BFE4B01-39AE-916E-2C74-D3EE69207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A00AA99-C8D4-FAAA-9996-64C68367A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24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3EE565F-846D-494E-C92B-124492D00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C8C3F3F-50A4-CF18-5E33-8C203EC38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1E8FBF-387F-992E-D088-66669F3A4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EB9C5-4934-4A4D-B485-C8459091088A}" type="datetimeFigureOut">
              <a:rPr lang="nl-NL" smtClean="0"/>
              <a:t>17-07-2023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1B4C60F-7802-D998-17B9-CD9F338F13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0D1B80A-EA4E-ABB0-CB1B-584C150E9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8D032-2850-4983-BDAD-0CCB57A08E3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613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98FC6CB4-DCBD-D3FB-786E-5C23EDD3C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552" y="0"/>
            <a:ext cx="962489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14183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Diana</dc:creator>
  <cp:lastModifiedBy>Karin Bonouvrie</cp:lastModifiedBy>
  <cp:revision>1</cp:revision>
  <dcterms:created xsi:type="dcterms:W3CDTF">2023-06-19T09:05:18Z</dcterms:created>
  <dcterms:modified xsi:type="dcterms:W3CDTF">2023-07-17T13:31:52Z</dcterms:modified>
</cp:coreProperties>
</file>